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eac24749543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81c1138b45454c"/>
  </p:sldMasterIdLst>
  <p:sldIdLst>
    <p:sldId xmlns:r="http://schemas.openxmlformats.org/officeDocument/2006/relationships" id="256" r:id="Rac42712c2b724a77"/>
    <p:sldId xmlns:r="http://schemas.openxmlformats.org/officeDocument/2006/relationships" id="257" r:id="R18ff619652ff43a6"/>
    <p:sldId xmlns:r="http://schemas.openxmlformats.org/officeDocument/2006/relationships" id="258" r:id="R80419f380f234f5c"/>
    <p:sldId xmlns:r="http://schemas.openxmlformats.org/officeDocument/2006/relationships" id="259" r:id="R71ee62ff73f64f47"/>
    <p:sldId xmlns:r="http://schemas.openxmlformats.org/officeDocument/2006/relationships" id="260" r:id="R7e61aa8e58fe4b82"/>
    <p:sldId xmlns:r="http://schemas.openxmlformats.org/officeDocument/2006/relationships" id="261" r:id="R443b738fd0984134"/>
    <p:sldId xmlns:r="http://schemas.openxmlformats.org/officeDocument/2006/relationships" id="262" r:id="Ra62e97069934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1c1138b45454c" /><Relationship Type="http://schemas.openxmlformats.org/officeDocument/2006/relationships/slide" Target="/ppt/slides/slide1.xml" Id="Rac42712c2b724a77" /><Relationship Type="http://schemas.openxmlformats.org/officeDocument/2006/relationships/slide" Target="/ppt/slides/slide2.xml" Id="R18ff619652ff43a6" /><Relationship Type="http://schemas.openxmlformats.org/officeDocument/2006/relationships/slide" Target="/ppt/slides/slide3.xml" Id="R80419f380f234f5c" /><Relationship Type="http://schemas.openxmlformats.org/officeDocument/2006/relationships/slide" Target="/ppt/slides/slide4.xml" Id="R71ee62ff73f64f47" /><Relationship Type="http://schemas.openxmlformats.org/officeDocument/2006/relationships/slide" Target="/ppt/slides/slide5.xml" Id="R7e61aa8e58fe4b82" /><Relationship Type="http://schemas.openxmlformats.org/officeDocument/2006/relationships/slide" Target="/ppt/slides/slide6.xml" Id="R443b738fd0984134" /><Relationship Type="http://schemas.openxmlformats.org/officeDocument/2006/relationships/slide" Target="/ppt/slides/slide7.xml" Id="Ra62e97069934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25d81a29644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fc0b87c6f413f" /><Relationship Type="http://schemas.openxmlformats.org/officeDocument/2006/relationships/theme" Target="/ppt/slideMasters/theme/theme1.xml" Id="Ra99eafc2f6d1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fc0b87c6f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0b9b99b42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051b4512541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3fe2146b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eea1b650d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b14e5478a4d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8b6ccc0a0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e1ebfe55e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MYRHAVN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501 916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SÆMUNDUR SKARPHEDINN GUNNARSSON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smyrhavn@gmail.com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917 896 313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MYRHAVN AS</a:t>
            </a:r>
          </a:p>
        </p:txBody>
      </p:sp>
    </p:spTree>
  </p:cSld>
  <p:clrMapOvr>
    <a:masterClrMapping xmlns:a="http://schemas.openxmlformats.org/drawingml/2006/main"/>
  </p:clrMapOvr>
</p:sld>
</file>