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344a18e7e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0d050a90f4a92"/>
  </p:sldMasterIdLst>
  <p:sldIdLst>
    <p:sldId xmlns:r="http://schemas.openxmlformats.org/officeDocument/2006/relationships" id="256" r:id="R9c3fa8617b9b4abb"/>
    <p:sldId xmlns:r="http://schemas.openxmlformats.org/officeDocument/2006/relationships" id="257" r:id="Re2837b1e26d34315"/>
    <p:sldId xmlns:r="http://schemas.openxmlformats.org/officeDocument/2006/relationships" id="258" r:id="Rf232070043444418"/>
    <p:sldId xmlns:r="http://schemas.openxmlformats.org/officeDocument/2006/relationships" id="259" r:id="Re9fe4b1fe0c74d92"/>
    <p:sldId xmlns:r="http://schemas.openxmlformats.org/officeDocument/2006/relationships" id="260" r:id="Rb5cf8e0f29674f7e"/>
    <p:sldId xmlns:r="http://schemas.openxmlformats.org/officeDocument/2006/relationships" id="261" r:id="Re0f93106e2344414"/>
    <p:sldId xmlns:r="http://schemas.openxmlformats.org/officeDocument/2006/relationships" id="262" r:id="Rfd6b052abfdf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0d050a90f4a92" /><Relationship Type="http://schemas.openxmlformats.org/officeDocument/2006/relationships/slide" Target="/ppt/slides/slide1.xml" Id="R9c3fa8617b9b4abb" /><Relationship Type="http://schemas.openxmlformats.org/officeDocument/2006/relationships/slide" Target="/ppt/slides/slide2.xml" Id="Re2837b1e26d34315" /><Relationship Type="http://schemas.openxmlformats.org/officeDocument/2006/relationships/slide" Target="/ppt/slides/slide3.xml" Id="Rf232070043444418" /><Relationship Type="http://schemas.openxmlformats.org/officeDocument/2006/relationships/slide" Target="/ppt/slides/slide4.xml" Id="Re9fe4b1fe0c74d92" /><Relationship Type="http://schemas.openxmlformats.org/officeDocument/2006/relationships/slide" Target="/ppt/slides/slide5.xml" Id="Rb5cf8e0f29674f7e" /><Relationship Type="http://schemas.openxmlformats.org/officeDocument/2006/relationships/slide" Target="/ppt/slides/slide6.xml" Id="Re0f93106e2344414" /><Relationship Type="http://schemas.openxmlformats.org/officeDocument/2006/relationships/slide" Target="/ppt/slides/slide7.xml" Id="Rfd6b052abfdf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df7ac15e6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37be8be64729" /><Relationship Type="http://schemas.openxmlformats.org/officeDocument/2006/relationships/theme" Target="/ppt/slideMasters/theme/theme1.xml" Id="Ra8fe8c086a4e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e37be8be6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d1100409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24925d77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107b91e9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5819bb3db48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8568e1d7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4e487a8b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f92dc3ec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E6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EIENDOM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67 100 472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479 719 146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Hvamsvingen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www.e6e.no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E6 EIENDOM AS</a:t>
            </a:r>
          </a:p>
        </p:txBody>
      </p:sp>
    </p:spTree>
  </p:cSld>
  <p:clrMapOvr>
    <a:masterClrMapping xmlns:a="http://schemas.openxmlformats.org/drawingml/2006/main"/>
  </p:clrMapOvr>
</p:sld>
</file>