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05a686ffb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9c4b387bcd436d"/>
  </p:sldMasterIdLst>
  <p:sldIdLst>
    <p:sldId xmlns:r="http://schemas.openxmlformats.org/officeDocument/2006/relationships" id="256" r:id="R28919aebce434fca"/>
    <p:sldId xmlns:r="http://schemas.openxmlformats.org/officeDocument/2006/relationships" id="257" r:id="Rf9fb42a77a754353"/>
    <p:sldId xmlns:r="http://schemas.openxmlformats.org/officeDocument/2006/relationships" id="258" r:id="Rbfe3af70d8dd4356"/>
    <p:sldId xmlns:r="http://schemas.openxmlformats.org/officeDocument/2006/relationships" id="259" r:id="R4503b358a8a946fc"/>
    <p:sldId xmlns:r="http://schemas.openxmlformats.org/officeDocument/2006/relationships" id="260" r:id="R9fe2926c08f84140"/>
    <p:sldId xmlns:r="http://schemas.openxmlformats.org/officeDocument/2006/relationships" id="261" r:id="R7df397f1384f4e4c"/>
    <p:sldId xmlns:r="http://schemas.openxmlformats.org/officeDocument/2006/relationships" id="262" r:id="Rd814bb4cd51f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c4b387bcd436d" /><Relationship Type="http://schemas.openxmlformats.org/officeDocument/2006/relationships/slide" Target="/ppt/slides/slide1.xml" Id="R28919aebce434fca" /><Relationship Type="http://schemas.openxmlformats.org/officeDocument/2006/relationships/slide" Target="/ppt/slides/slide2.xml" Id="Rf9fb42a77a754353" /><Relationship Type="http://schemas.openxmlformats.org/officeDocument/2006/relationships/slide" Target="/ppt/slides/slide3.xml" Id="Rbfe3af70d8dd4356" /><Relationship Type="http://schemas.openxmlformats.org/officeDocument/2006/relationships/slide" Target="/ppt/slides/slide4.xml" Id="R4503b358a8a946fc" /><Relationship Type="http://schemas.openxmlformats.org/officeDocument/2006/relationships/slide" Target="/ppt/slides/slide5.xml" Id="R9fe2926c08f84140" /><Relationship Type="http://schemas.openxmlformats.org/officeDocument/2006/relationships/slide" Target="/ppt/slides/slide6.xml" Id="R7df397f1384f4e4c" /><Relationship Type="http://schemas.openxmlformats.org/officeDocument/2006/relationships/slide" Target="/ppt/slides/slide7.xml" Id="Rd814bb4cd51f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010b10fb741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d321a6a8d4648" /><Relationship Type="http://schemas.openxmlformats.org/officeDocument/2006/relationships/theme" Target="/ppt/slideMasters/theme/theme1.xml" Id="R7bb5fda2b20f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d321a6a8d46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815e475ae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b308a42c540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d3c6412c3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ffa15fc8b48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33741577442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45cffe27e47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d8a4b0435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TONI ECONOMI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TONI ECONOMI AS ble etablert [år] og holder til i Maze.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ELEN INGA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TORE FREDRIK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INA MARITA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 HENRIK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Hirsaluohkka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9525 Maze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