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94a191f3646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b93835cd7a4655"/>
  </p:sldMasterIdLst>
  <p:sldIdLst>
    <p:sldId xmlns:r="http://schemas.openxmlformats.org/officeDocument/2006/relationships" id="256" r:id="Ra1b90c4aef4b4a9f"/>
    <p:sldId xmlns:r="http://schemas.openxmlformats.org/officeDocument/2006/relationships" id="257" r:id="Rba515e89876144c1"/>
    <p:sldId xmlns:r="http://schemas.openxmlformats.org/officeDocument/2006/relationships" id="258" r:id="Ra7e8182ff4124bbe"/>
    <p:sldId xmlns:r="http://schemas.openxmlformats.org/officeDocument/2006/relationships" id="259" r:id="R38c99d9aa72c4724"/>
    <p:sldId xmlns:r="http://schemas.openxmlformats.org/officeDocument/2006/relationships" id="260" r:id="Rb21cf6ab61674ca3"/>
    <p:sldId xmlns:r="http://schemas.openxmlformats.org/officeDocument/2006/relationships" id="261" r:id="R87fc77eac3d4414d"/>
    <p:sldId xmlns:r="http://schemas.openxmlformats.org/officeDocument/2006/relationships" id="262" r:id="Rbe80c21e1e3a46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93835cd7a4655" /><Relationship Type="http://schemas.openxmlformats.org/officeDocument/2006/relationships/slide" Target="/ppt/slides/slide1.xml" Id="Ra1b90c4aef4b4a9f" /><Relationship Type="http://schemas.openxmlformats.org/officeDocument/2006/relationships/slide" Target="/ppt/slides/slide2.xml" Id="Rba515e89876144c1" /><Relationship Type="http://schemas.openxmlformats.org/officeDocument/2006/relationships/slide" Target="/ppt/slides/slide3.xml" Id="Ra7e8182ff4124bbe" /><Relationship Type="http://schemas.openxmlformats.org/officeDocument/2006/relationships/slide" Target="/ppt/slides/slide4.xml" Id="R38c99d9aa72c4724" /><Relationship Type="http://schemas.openxmlformats.org/officeDocument/2006/relationships/slide" Target="/ppt/slides/slide5.xml" Id="Rb21cf6ab61674ca3" /><Relationship Type="http://schemas.openxmlformats.org/officeDocument/2006/relationships/slide" Target="/ppt/slides/slide6.xml" Id="R87fc77eac3d4414d" /><Relationship Type="http://schemas.openxmlformats.org/officeDocument/2006/relationships/slide" Target="/ppt/slides/slide7.xml" Id="Rbe80c21e1e3a46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8f73d355f40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f0a1cd712486c" /><Relationship Type="http://schemas.openxmlformats.org/officeDocument/2006/relationships/theme" Target="/ppt/slideMasters/theme/theme1.xml" Id="R68b14b68319a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af0a1cd712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6bb0706e047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9e46fe5524a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4e189c25b46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8a99d2fb4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41ab4788a4c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ea96659c249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8035e52a1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