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10b81143154f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2035ec51a046ec"/>
  </p:sldMasterIdLst>
  <p:sldIdLst>
    <p:sldId xmlns:r="http://schemas.openxmlformats.org/officeDocument/2006/relationships" id="256" r:id="R9b8031f3848544c1"/>
    <p:sldId xmlns:r="http://schemas.openxmlformats.org/officeDocument/2006/relationships" id="257" r:id="R7bb09337a309447b"/>
    <p:sldId xmlns:r="http://schemas.openxmlformats.org/officeDocument/2006/relationships" id="258" r:id="R121a6361bf4146ac"/>
    <p:sldId xmlns:r="http://schemas.openxmlformats.org/officeDocument/2006/relationships" id="259" r:id="Ra2fcfbd7d0ea4b7c"/>
    <p:sldId xmlns:r="http://schemas.openxmlformats.org/officeDocument/2006/relationships" id="260" r:id="R8463bed976264904"/>
    <p:sldId xmlns:r="http://schemas.openxmlformats.org/officeDocument/2006/relationships" id="261" r:id="Re7041ea9620d4f11"/>
    <p:sldId xmlns:r="http://schemas.openxmlformats.org/officeDocument/2006/relationships" id="262" r:id="R970dc7fa2c0a4de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2035ec51a046ec" /><Relationship Type="http://schemas.openxmlformats.org/officeDocument/2006/relationships/slide" Target="/ppt/slides/slide1.xml" Id="R9b8031f3848544c1" /><Relationship Type="http://schemas.openxmlformats.org/officeDocument/2006/relationships/slide" Target="/ppt/slides/slide2.xml" Id="R7bb09337a309447b" /><Relationship Type="http://schemas.openxmlformats.org/officeDocument/2006/relationships/slide" Target="/ppt/slides/slide3.xml" Id="R121a6361bf4146ac" /><Relationship Type="http://schemas.openxmlformats.org/officeDocument/2006/relationships/slide" Target="/ppt/slides/slide4.xml" Id="Ra2fcfbd7d0ea4b7c" /><Relationship Type="http://schemas.openxmlformats.org/officeDocument/2006/relationships/slide" Target="/ppt/slides/slide5.xml" Id="R8463bed976264904" /><Relationship Type="http://schemas.openxmlformats.org/officeDocument/2006/relationships/slide" Target="/ppt/slides/slide6.xml" Id="Re7041ea9620d4f11" /><Relationship Type="http://schemas.openxmlformats.org/officeDocument/2006/relationships/slide" Target="/ppt/slides/slide7.xml" Id="R970dc7fa2c0a4de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c64c74128340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1d40d4fa4c4034" /><Relationship Type="http://schemas.openxmlformats.org/officeDocument/2006/relationships/theme" Target="/ppt/slideMasters/theme/theme1.xml" Id="R3dc70bdd39f24d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1d40d4fa4c40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abaab0848640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743a25d76f47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4f2884292541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80872d375c43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925a74bec3404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d7776fccaa48d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0e61dc757a4a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GLENN DØVIK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DØVIK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GLENN DØVIK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DØVIK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DØVIK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DØVIK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−33 095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389 296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9 889 418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9 986 555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DØVIK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DØVIK GLENN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DØVIK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Venstøphøgda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3721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918 051 821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DØVIK AS</a:t>
            </a:r>
          </a:p>
        </p:txBody>
      </p:sp>
    </p:spTree>
  </p:cSld>
  <p:clrMapOvr>
    <a:masterClrMapping xmlns:a="http://schemas.openxmlformats.org/drawingml/2006/main"/>
  </p:clrMapOvr>
</p:sld>
</file>