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3598dc9900e430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d43d0930dd444b4"/>
  </p:sldMasterIdLst>
  <p:sldIdLst>
    <p:sldId xmlns:r="http://schemas.openxmlformats.org/officeDocument/2006/relationships" id="256" r:id="R11209b0141a2486f"/>
    <p:sldId xmlns:r="http://schemas.openxmlformats.org/officeDocument/2006/relationships" id="257" r:id="Reba74f52e8b946c9"/>
    <p:sldId xmlns:r="http://schemas.openxmlformats.org/officeDocument/2006/relationships" id="258" r:id="R75741dda3c1b4c45"/>
    <p:sldId xmlns:r="http://schemas.openxmlformats.org/officeDocument/2006/relationships" id="259" r:id="R272b2668ec9f447b"/>
    <p:sldId xmlns:r="http://schemas.openxmlformats.org/officeDocument/2006/relationships" id="260" r:id="Rbf2251c48cf54cae"/>
    <p:sldId xmlns:r="http://schemas.openxmlformats.org/officeDocument/2006/relationships" id="261" r:id="Rdb43cf5799d7498d"/>
    <p:sldId xmlns:r="http://schemas.openxmlformats.org/officeDocument/2006/relationships" id="262" r:id="R9b51a78838c644a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d43d0930dd444b4" /><Relationship Type="http://schemas.openxmlformats.org/officeDocument/2006/relationships/slide" Target="/ppt/slides/slide1.xml" Id="R11209b0141a2486f" /><Relationship Type="http://schemas.openxmlformats.org/officeDocument/2006/relationships/slide" Target="/ppt/slides/slide2.xml" Id="Reba74f52e8b946c9" /><Relationship Type="http://schemas.openxmlformats.org/officeDocument/2006/relationships/slide" Target="/ppt/slides/slide3.xml" Id="R75741dda3c1b4c45" /><Relationship Type="http://schemas.openxmlformats.org/officeDocument/2006/relationships/slide" Target="/ppt/slides/slide4.xml" Id="R272b2668ec9f447b" /><Relationship Type="http://schemas.openxmlformats.org/officeDocument/2006/relationships/slide" Target="/ppt/slides/slide5.xml" Id="Rbf2251c48cf54cae" /><Relationship Type="http://schemas.openxmlformats.org/officeDocument/2006/relationships/slide" Target="/ppt/slides/slide6.xml" Id="Rdb43cf5799d7498d" /><Relationship Type="http://schemas.openxmlformats.org/officeDocument/2006/relationships/slide" Target="/ppt/slides/slide7.xml" Id="R9b51a78838c644a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0412d2c0f58448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24fafa5c2641e7" /><Relationship Type="http://schemas.openxmlformats.org/officeDocument/2006/relationships/theme" Target="/ppt/slideMasters/theme/theme1.xml" Id="R4478494f5f7341d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c24fafa5c2641e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868f1aabbc458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a0677265b94e9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4cecc288864c5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66bf579a4a45c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60ac446fc3404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8e549f0a1a4e2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912beb50ed4ec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ALLERGODT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ALLERGODT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ALLERGODT HOLDING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ALLERGODT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ALLERGODT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ALLERGODT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863 012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429 907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699 246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2 493 201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3 317 778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ALLERGODT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ALLERGODT ESPEN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ALLERGODT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Espen Allergodt, Thomas Heftyes gate 54B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0267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918 056 521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ALLERGODT HOLDING AS</a:t>
            </a:r>
          </a:p>
        </p:txBody>
      </p:sp>
    </p:spTree>
  </p:cSld>
  <p:clrMapOvr>
    <a:masterClrMapping xmlns:a="http://schemas.openxmlformats.org/drawingml/2006/main"/>
  </p:clrMapOvr>
</p:sld>
</file>