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b61555555b49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45fc6de3934b20"/>
  </p:sldMasterIdLst>
  <p:sldIdLst>
    <p:sldId xmlns:r="http://schemas.openxmlformats.org/officeDocument/2006/relationships" id="256" r:id="R58367f408ca14cff"/>
    <p:sldId xmlns:r="http://schemas.openxmlformats.org/officeDocument/2006/relationships" id="257" r:id="Rd298e31ae0c74fad"/>
    <p:sldId xmlns:r="http://schemas.openxmlformats.org/officeDocument/2006/relationships" id="258" r:id="Raa3a53b15e574eba"/>
    <p:sldId xmlns:r="http://schemas.openxmlformats.org/officeDocument/2006/relationships" id="259" r:id="R626f4bd14be04917"/>
    <p:sldId xmlns:r="http://schemas.openxmlformats.org/officeDocument/2006/relationships" id="260" r:id="R968d3c895a434ddc"/>
    <p:sldId xmlns:r="http://schemas.openxmlformats.org/officeDocument/2006/relationships" id="261" r:id="Rf46794707edb412b"/>
    <p:sldId xmlns:r="http://schemas.openxmlformats.org/officeDocument/2006/relationships" id="262" r:id="R915fafdd223c44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5fc6de3934b20" /><Relationship Type="http://schemas.openxmlformats.org/officeDocument/2006/relationships/slide" Target="/ppt/slides/slide1.xml" Id="R58367f408ca14cff" /><Relationship Type="http://schemas.openxmlformats.org/officeDocument/2006/relationships/slide" Target="/ppt/slides/slide2.xml" Id="Rd298e31ae0c74fad" /><Relationship Type="http://schemas.openxmlformats.org/officeDocument/2006/relationships/slide" Target="/ppt/slides/slide3.xml" Id="Raa3a53b15e574eba" /><Relationship Type="http://schemas.openxmlformats.org/officeDocument/2006/relationships/slide" Target="/ppt/slides/slide4.xml" Id="R626f4bd14be04917" /><Relationship Type="http://schemas.openxmlformats.org/officeDocument/2006/relationships/slide" Target="/ppt/slides/slide5.xml" Id="R968d3c895a434ddc" /><Relationship Type="http://schemas.openxmlformats.org/officeDocument/2006/relationships/slide" Target="/ppt/slides/slide6.xml" Id="Rf46794707edb412b" /><Relationship Type="http://schemas.openxmlformats.org/officeDocument/2006/relationships/slide" Target="/ppt/slides/slide7.xml" Id="R915fafdd223c44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0963e0102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7022c5d674ea6" /><Relationship Type="http://schemas.openxmlformats.org/officeDocument/2006/relationships/theme" Target="/ppt/slideMasters/theme/theme1.xml" Id="R5673c30e1ef8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37022c5d67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9dd11a9aa4d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58431631e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2a392cb7645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0f9ece52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847c9a3e2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b81a4ae8441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1757dfb70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CAMANI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SELING BENGT CARL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Lensmann Hiorths allé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CAMANI AS</a:t>
            </a:r>
          </a:p>
        </p:txBody>
      </p:sp>
    </p:spTree>
  </p:cSld>
  <p:clrMapOvr>
    <a:masterClrMapping xmlns:a="http://schemas.openxmlformats.org/drawingml/2006/main"/>
  </p:clrMapOvr>
</p:sld>
</file>