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46e073801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6efd993564b53"/>
  </p:sldMasterIdLst>
  <p:sldIdLst>
    <p:sldId xmlns:r="http://schemas.openxmlformats.org/officeDocument/2006/relationships" id="256" r:id="R42b6b37138c64951"/>
    <p:sldId xmlns:r="http://schemas.openxmlformats.org/officeDocument/2006/relationships" id="257" r:id="Rbe36fd391cf64f34"/>
    <p:sldId xmlns:r="http://schemas.openxmlformats.org/officeDocument/2006/relationships" id="258" r:id="R1f2b60d859ef430a"/>
    <p:sldId xmlns:r="http://schemas.openxmlformats.org/officeDocument/2006/relationships" id="259" r:id="R8a8a15828fe2482a"/>
    <p:sldId xmlns:r="http://schemas.openxmlformats.org/officeDocument/2006/relationships" id="260" r:id="Rf1a8eaf6baeb4eff"/>
    <p:sldId xmlns:r="http://schemas.openxmlformats.org/officeDocument/2006/relationships" id="261" r:id="Rf2da0580561649e8"/>
    <p:sldId xmlns:r="http://schemas.openxmlformats.org/officeDocument/2006/relationships" id="262" r:id="R60eec3c1e75b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6efd993564b53" /><Relationship Type="http://schemas.openxmlformats.org/officeDocument/2006/relationships/slide" Target="/ppt/slides/slide1.xml" Id="R42b6b37138c64951" /><Relationship Type="http://schemas.openxmlformats.org/officeDocument/2006/relationships/slide" Target="/ppt/slides/slide2.xml" Id="Rbe36fd391cf64f34" /><Relationship Type="http://schemas.openxmlformats.org/officeDocument/2006/relationships/slide" Target="/ppt/slides/slide3.xml" Id="R1f2b60d859ef430a" /><Relationship Type="http://schemas.openxmlformats.org/officeDocument/2006/relationships/slide" Target="/ppt/slides/slide4.xml" Id="R8a8a15828fe2482a" /><Relationship Type="http://schemas.openxmlformats.org/officeDocument/2006/relationships/slide" Target="/ppt/slides/slide5.xml" Id="Rf1a8eaf6baeb4eff" /><Relationship Type="http://schemas.openxmlformats.org/officeDocument/2006/relationships/slide" Target="/ppt/slides/slide6.xml" Id="Rf2da0580561649e8" /><Relationship Type="http://schemas.openxmlformats.org/officeDocument/2006/relationships/slide" Target="/ppt/slides/slide7.xml" Id="R60eec3c1e75b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17ccdb0e4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59c06971d4c97" /><Relationship Type="http://schemas.openxmlformats.org/officeDocument/2006/relationships/theme" Target="/ppt/slideMasters/theme/theme1.xml" Id="Rd1505925af3c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59c06971d4c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97a40e822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1c454e54a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887c75dda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f15a0e3a4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bd05cdcac42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014c08c3841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2bd33e63e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