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f59cc4960e4e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7752ac4aa4c73"/>
  </p:sldMasterIdLst>
  <p:sldIdLst>
    <p:sldId xmlns:r="http://schemas.openxmlformats.org/officeDocument/2006/relationships" id="256" r:id="R8aad0a414da64807"/>
    <p:sldId xmlns:r="http://schemas.openxmlformats.org/officeDocument/2006/relationships" id="257" r:id="R49946b866e0d4bbb"/>
    <p:sldId xmlns:r="http://schemas.openxmlformats.org/officeDocument/2006/relationships" id="258" r:id="R1fe86d370ee9490a"/>
    <p:sldId xmlns:r="http://schemas.openxmlformats.org/officeDocument/2006/relationships" id="259" r:id="R7303813ab9004d13"/>
    <p:sldId xmlns:r="http://schemas.openxmlformats.org/officeDocument/2006/relationships" id="260" r:id="R46e1cd7e1b624fde"/>
    <p:sldId xmlns:r="http://schemas.openxmlformats.org/officeDocument/2006/relationships" id="261" r:id="Ra0bc712369a04d66"/>
    <p:sldId xmlns:r="http://schemas.openxmlformats.org/officeDocument/2006/relationships" id="262" r:id="R4a1da5cb67b54e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7752ac4aa4c73" /><Relationship Type="http://schemas.openxmlformats.org/officeDocument/2006/relationships/slide" Target="/ppt/slides/slide1.xml" Id="R8aad0a414da64807" /><Relationship Type="http://schemas.openxmlformats.org/officeDocument/2006/relationships/slide" Target="/ppt/slides/slide2.xml" Id="R49946b866e0d4bbb" /><Relationship Type="http://schemas.openxmlformats.org/officeDocument/2006/relationships/slide" Target="/ppt/slides/slide3.xml" Id="R1fe86d370ee9490a" /><Relationship Type="http://schemas.openxmlformats.org/officeDocument/2006/relationships/slide" Target="/ppt/slides/slide4.xml" Id="R7303813ab9004d13" /><Relationship Type="http://schemas.openxmlformats.org/officeDocument/2006/relationships/slide" Target="/ppt/slides/slide5.xml" Id="R46e1cd7e1b624fde" /><Relationship Type="http://schemas.openxmlformats.org/officeDocument/2006/relationships/slide" Target="/ppt/slides/slide6.xml" Id="Ra0bc712369a04d66" /><Relationship Type="http://schemas.openxmlformats.org/officeDocument/2006/relationships/slide" Target="/ppt/slides/slide7.xml" Id="R4a1da5cb67b54e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a444d35ca24a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cff0f45724acf" /><Relationship Type="http://schemas.openxmlformats.org/officeDocument/2006/relationships/theme" Target="/ppt/slideMasters/theme/theme1.xml" Id="R58da7318517b41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9cff0f45724a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863a56d0446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653128bb64e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f3e1fa07c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8c15b45f340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5c0ab6b98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b8b63dd074d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7583056aa42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FARVATN PRIVATE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PRIVATE EQUITY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−22 282 691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−7 431 324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1 523 286 786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1 609 574 235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AS  –  92,0 %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FARVATN MEDINVESTERING 1 AS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Hilles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FARVATN PRIVATE EQUITY AS</a:t>
            </a:r>
          </a:p>
        </p:txBody>
      </p:sp>
    </p:spTree>
  </p:cSld>
  <p:clrMapOvr>
    <a:masterClrMapping xmlns:a="http://schemas.openxmlformats.org/drawingml/2006/main"/>
  </p:clrMapOvr>
</p:sld>
</file>