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254b748a6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c96fef842d4a82"/>
  </p:sldMasterIdLst>
  <p:sldIdLst>
    <p:sldId xmlns:r="http://schemas.openxmlformats.org/officeDocument/2006/relationships" id="256" r:id="R90aac5064f874aa8"/>
    <p:sldId xmlns:r="http://schemas.openxmlformats.org/officeDocument/2006/relationships" id="257" r:id="R0b09ecbde4034c2f"/>
    <p:sldId xmlns:r="http://schemas.openxmlformats.org/officeDocument/2006/relationships" id="258" r:id="Rc12f021e40304baf"/>
    <p:sldId xmlns:r="http://schemas.openxmlformats.org/officeDocument/2006/relationships" id="259" r:id="Rc9c3940ecad342fd"/>
    <p:sldId xmlns:r="http://schemas.openxmlformats.org/officeDocument/2006/relationships" id="260" r:id="R987d5b49738d4f5e"/>
    <p:sldId xmlns:r="http://schemas.openxmlformats.org/officeDocument/2006/relationships" id="261" r:id="R7b9b37c0e4634aab"/>
    <p:sldId xmlns:r="http://schemas.openxmlformats.org/officeDocument/2006/relationships" id="262" r:id="Rf9c67cbde8f1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96fef842d4a82" /><Relationship Type="http://schemas.openxmlformats.org/officeDocument/2006/relationships/slide" Target="/ppt/slides/slide1.xml" Id="R90aac5064f874aa8" /><Relationship Type="http://schemas.openxmlformats.org/officeDocument/2006/relationships/slide" Target="/ppt/slides/slide2.xml" Id="R0b09ecbde4034c2f" /><Relationship Type="http://schemas.openxmlformats.org/officeDocument/2006/relationships/slide" Target="/ppt/slides/slide3.xml" Id="Rc12f021e40304baf" /><Relationship Type="http://schemas.openxmlformats.org/officeDocument/2006/relationships/slide" Target="/ppt/slides/slide4.xml" Id="Rc9c3940ecad342fd" /><Relationship Type="http://schemas.openxmlformats.org/officeDocument/2006/relationships/slide" Target="/ppt/slides/slide5.xml" Id="R987d5b49738d4f5e" /><Relationship Type="http://schemas.openxmlformats.org/officeDocument/2006/relationships/slide" Target="/ppt/slides/slide6.xml" Id="R7b9b37c0e4634aab" /><Relationship Type="http://schemas.openxmlformats.org/officeDocument/2006/relationships/slide" Target="/ppt/slides/slide7.xml" Id="Rf9c67cbde8f1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a25c5965a4b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8fc34ffb74c86" /><Relationship Type="http://schemas.openxmlformats.org/officeDocument/2006/relationships/theme" Target="/ppt/slideMasters/theme/theme1.xml" Id="R502e8b617d1f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8fc34ffb7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d7aa88a23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9df41b45347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cdfc45ad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8ab98b349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d1e5f4973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9adb02e41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208c542c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