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fcad6399b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bf45b0fbd426d"/>
  </p:sldMasterIdLst>
  <p:sldIdLst>
    <p:sldId xmlns:r="http://schemas.openxmlformats.org/officeDocument/2006/relationships" id="256" r:id="Rc46cef9078234600"/>
    <p:sldId xmlns:r="http://schemas.openxmlformats.org/officeDocument/2006/relationships" id="257" r:id="Ra9c3388a7b104e69"/>
    <p:sldId xmlns:r="http://schemas.openxmlformats.org/officeDocument/2006/relationships" id="258" r:id="Re040a08688d4427b"/>
    <p:sldId xmlns:r="http://schemas.openxmlformats.org/officeDocument/2006/relationships" id="259" r:id="Rfafc9f91ccd34d71"/>
    <p:sldId xmlns:r="http://schemas.openxmlformats.org/officeDocument/2006/relationships" id="260" r:id="Ra9e4e6e4929947d3"/>
    <p:sldId xmlns:r="http://schemas.openxmlformats.org/officeDocument/2006/relationships" id="261" r:id="Rc68845e0380344e8"/>
    <p:sldId xmlns:r="http://schemas.openxmlformats.org/officeDocument/2006/relationships" id="262" r:id="R3075c1947ce5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bf45b0fbd426d" /><Relationship Type="http://schemas.openxmlformats.org/officeDocument/2006/relationships/slide" Target="/ppt/slides/slide1.xml" Id="Rc46cef9078234600" /><Relationship Type="http://schemas.openxmlformats.org/officeDocument/2006/relationships/slide" Target="/ppt/slides/slide2.xml" Id="Ra9c3388a7b104e69" /><Relationship Type="http://schemas.openxmlformats.org/officeDocument/2006/relationships/slide" Target="/ppt/slides/slide3.xml" Id="Re040a08688d4427b" /><Relationship Type="http://schemas.openxmlformats.org/officeDocument/2006/relationships/slide" Target="/ppt/slides/slide4.xml" Id="Rfafc9f91ccd34d71" /><Relationship Type="http://schemas.openxmlformats.org/officeDocument/2006/relationships/slide" Target="/ppt/slides/slide5.xml" Id="Ra9e4e6e4929947d3" /><Relationship Type="http://schemas.openxmlformats.org/officeDocument/2006/relationships/slide" Target="/ppt/slides/slide6.xml" Id="Rc68845e0380344e8" /><Relationship Type="http://schemas.openxmlformats.org/officeDocument/2006/relationships/slide" Target="/ppt/slides/slide7.xml" Id="R3075c1947ce5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572d3e776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d8a8b168d4859" /><Relationship Type="http://schemas.openxmlformats.org/officeDocument/2006/relationships/theme" Target="/ppt/slideMasters/theme/theme1.xml" Id="R8b3e5c95a424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d8a8b168d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f97cae43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071acb6b54d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8b204008a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c65341110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5db50063749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17f25b6e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d7c1f06143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THORGÅRD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THORGÅRD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5 093 387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THORGÅRD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 Aabakkens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918 282 947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THORGÅRD HOLDING AS</a:t>
            </a:r>
          </a:p>
        </p:txBody>
      </p:sp>
    </p:spTree>
  </p:cSld>
  <p:clrMapOvr>
    <a:masterClrMapping xmlns:a="http://schemas.openxmlformats.org/drawingml/2006/main"/>
  </p:clrMapOvr>
</p:sld>
</file>