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83e66dda0a2746a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21dba8d608924916"/>
  </p:sldMasterIdLst>
  <p:sldIdLst>
    <p:sldId xmlns:r="http://schemas.openxmlformats.org/officeDocument/2006/relationships" id="256" r:id="R52799b91388e4d1f"/>
    <p:sldId xmlns:r="http://schemas.openxmlformats.org/officeDocument/2006/relationships" id="257" r:id="R7fb6cb867d8d46b7"/>
    <p:sldId xmlns:r="http://schemas.openxmlformats.org/officeDocument/2006/relationships" id="258" r:id="R1c8e3ec056ca46d9"/>
    <p:sldId xmlns:r="http://schemas.openxmlformats.org/officeDocument/2006/relationships" id="259" r:id="Rd692791715d541a1"/>
    <p:sldId xmlns:r="http://schemas.openxmlformats.org/officeDocument/2006/relationships" id="260" r:id="R0289e4ad1d4d44dd"/>
    <p:sldId xmlns:r="http://schemas.openxmlformats.org/officeDocument/2006/relationships" id="261" r:id="R214c05ecbca94cfd"/>
    <p:sldId xmlns:r="http://schemas.openxmlformats.org/officeDocument/2006/relationships" id="262" r:id="R5c2e1e3779054c1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21dba8d608924916" /><Relationship Type="http://schemas.openxmlformats.org/officeDocument/2006/relationships/slide" Target="/ppt/slides/slide1.xml" Id="R52799b91388e4d1f" /><Relationship Type="http://schemas.openxmlformats.org/officeDocument/2006/relationships/slide" Target="/ppt/slides/slide2.xml" Id="R7fb6cb867d8d46b7" /><Relationship Type="http://schemas.openxmlformats.org/officeDocument/2006/relationships/slide" Target="/ppt/slides/slide3.xml" Id="R1c8e3ec056ca46d9" /><Relationship Type="http://schemas.openxmlformats.org/officeDocument/2006/relationships/slide" Target="/ppt/slides/slide4.xml" Id="Rd692791715d541a1" /><Relationship Type="http://schemas.openxmlformats.org/officeDocument/2006/relationships/slide" Target="/ppt/slides/slide5.xml" Id="R0289e4ad1d4d44dd" /><Relationship Type="http://schemas.openxmlformats.org/officeDocument/2006/relationships/slide" Target="/ppt/slides/slide6.xml" Id="R214c05ecbca94cfd" /><Relationship Type="http://schemas.openxmlformats.org/officeDocument/2006/relationships/slide" Target="/ppt/slides/slide7.xml" Id="R5c2e1e3779054c1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3978ccf8c2047a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9c4bfc480684f0d" /><Relationship Type="http://schemas.openxmlformats.org/officeDocument/2006/relationships/theme" Target="/ppt/slideMasters/theme/theme1.xml" Id="R78508b6e4b7f4ed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29c4bfc480684f0d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0ebc5538ee9477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7244492acd407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677287981fe48c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b79e9ac7108469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fe3400589eb401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290f054b1e42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0ed2929cbcd48e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RGI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RGI AS ble etablert [år] og holder til i Ålesund.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1 023 000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996 439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1 015 055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1 353 682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1 865 256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KRISTIANSEN RUNE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Snopenesvegen 43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6017 Ålesund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918 314 849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RGI AS</a:t>
            </a:r>
          </a:p>
        </p:txBody>
      </p:sp>
    </p:spTree>
  </p:cSld>
  <p:clrMapOvr>
    <a:masterClrMapping xmlns:a="http://schemas.openxmlformats.org/drawingml/2006/main"/>
  </p:clrMapOvr>
</p:sld>
</file>