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7ad9600c3c40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cbf67a0ba345f1"/>
  </p:sldMasterIdLst>
  <p:sldIdLst>
    <p:sldId xmlns:r="http://schemas.openxmlformats.org/officeDocument/2006/relationships" id="256" r:id="Ra68960584c1e4d41"/>
    <p:sldId xmlns:r="http://schemas.openxmlformats.org/officeDocument/2006/relationships" id="257" r:id="Rfac43823c8cf4e74"/>
    <p:sldId xmlns:r="http://schemas.openxmlformats.org/officeDocument/2006/relationships" id="258" r:id="R3ce30c4235114a85"/>
    <p:sldId xmlns:r="http://schemas.openxmlformats.org/officeDocument/2006/relationships" id="259" r:id="Rfad9d3d1a44641b4"/>
    <p:sldId xmlns:r="http://schemas.openxmlformats.org/officeDocument/2006/relationships" id="260" r:id="R4062bca103824445"/>
    <p:sldId xmlns:r="http://schemas.openxmlformats.org/officeDocument/2006/relationships" id="261" r:id="R01e86c0eeeb34366"/>
    <p:sldId xmlns:r="http://schemas.openxmlformats.org/officeDocument/2006/relationships" id="262" r:id="Rfb4fb9ff002142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bf67a0ba345f1" /><Relationship Type="http://schemas.openxmlformats.org/officeDocument/2006/relationships/slide" Target="/ppt/slides/slide1.xml" Id="Ra68960584c1e4d41" /><Relationship Type="http://schemas.openxmlformats.org/officeDocument/2006/relationships/slide" Target="/ppt/slides/slide2.xml" Id="Rfac43823c8cf4e74" /><Relationship Type="http://schemas.openxmlformats.org/officeDocument/2006/relationships/slide" Target="/ppt/slides/slide3.xml" Id="R3ce30c4235114a85" /><Relationship Type="http://schemas.openxmlformats.org/officeDocument/2006/relationships/slide" Target="/ppt/slides/slide4.xml" Id="Rfad9d3d1a44641b4" /><Relationship Type="http://schemas.openxmlformats.org/officeDocument/2006/relationships/slide" Target="/ppt/slides/slide5.xml" Id="R4062bca103824445" /><Relationship Type="http://schemas.openxmlformats.org/officeDocument/2006/relationships/slide" Target="/ppt/slides/slide6.xml" Id="R01e86c0eeeb34366" /><Relationship Type="http://schemas.openxmlformats.org/officeDocument/2006/relationships/slide" Target="/ppt/slides/slide7.xml" Id="Rfb4fb9ff002142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e9a832612742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fa220687e4b81" /><Relationship Type="http://schemas.openxmlformats.org/officeDocument/2006/relationships/theme" Target="/ppt/slideMasters/theme/theme1.xml" Id="Rfee5db240ccc47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afa220687e4b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541cd153a40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34a81cf9645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aecb0682340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bc43fb02f4a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39f4356f54e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c1ba2862a4a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a67bfab5048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FUNNY BONE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FUNNY BONE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−4 774 850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337 109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JENS AMDAHL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657 Office Space, Fredensborgveien 22G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