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4a3611aed4b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370a43490f4424"/>
  </p:sldMasterIdLst>
  <p:sldIdLst>
    <p:sldId xmlns:r="http://schemas.openxmlformats.org/officeDocument/2006/relationships" id="256" r:id="R2c6a87ced5174bb7"/>
    <p:sldId xmlns:r="http://schemas.openxmlformats.org/officeDocument/2006/relationships" id="257" r:id="Rea6a8d38662a4939"/>
    <p:sldId xmlns:r="http://schemas.openxmlformats.org/officeDocument/2006/relationships" id="258" r:id="R82a20510bc9e494b"/>
    <p:sldId xmlns:r="http://schemas.openxmlformats.org/officeDocument/2006/relationships" id="259" r:id="Rb425856d61f24301"/>
    <p:sldId xmlns:r="http://schemas.openxmlformats.org/officeDocument/2006/relationships" id="260" r:id="R936e43c3269d405a"/>
    <p:sldId xmlns:r="http://schemas.openxmlformats.org/officeDocument/2006/relationships" id="261" r:id="R16c4a7986f0e40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70a43490f4424" /><Relationship Type="http://schemas.openxmlformats.org/officeDocument/2006/relationships/slide" Target="/ppt/slides/slide1.xml" Id="R2c6a87ced5174bb7" /><Relationship Type="http://schemas.openxmlformats.org/officeDocument/2006/relationships/slide" Target="/ppt/slides/slide2.xml" Id="Rea6a8d38662a4939" /><Relationship Type="http://schemas.openxmlformats.org/officeDocument/2006/relationships/slide" Target="/ppt/slides/slide3.xml" Id="R82a20510bc9e494b" /><Relationship Type="http://schemas.openxmlformats.org/officeDocument/2006/relationships/slide" Target="/ppt/slides/slide4.xml" Id="Rb425856d61f24301" /><Relationship Type="http://schemas.openxmlformats.org/officeDocument/2006/relationships/slide" Target="/ppt/slides/slide5.xml" Id="R936e43c3269d405a" /><Relationship Type="http://schemas.openxmlformats.org/officeDocument/2006/relationships/slide" Target="/ppt/slides/slide6.xml" Id="R16c4a7986f0e40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53eccb64b64e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da0f0eb2f43a3" /><Relationship Type="http://schemas.openxmlformats.org/officeDocument/2006/relationships/theme" Target="/ppt/slideMasters/theme/theme1.xml" Id="Rbbc5b134effb40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da0f0eb2f43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751ffa6e641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69a8935cd40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ab043b1e1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76ab78e3644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1ca6b712f47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eab41a3764a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