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37fd153515c41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02ffb865c14160"/>
  </p:sldMasterIdLst>
  <p:sldIdLst>
    <p:sldId xmlns:r="http://schemas.openxmlformats.org/officeDocument/2006/relationships" id="256" r:id="R0d13dea41f744f4f"/>
    <p:sldId xmlns:r="http://schemas.openxmlformats.org/officeDocument/2006/relationships" id="257" r:id="R1d157130a5e84ddd"/>
    <p:sldId xmlns:r="http://schemas.openxmlformats.org/officeDocument/2006/relationships" id="258" r:id="R9d4b9aec45114803"/>
    <p:sldId xmlns:r="http://schemas.openxmlformats.org/officeDocument/2006/relationships" id="259" r:id="R8d64374451204f6c"/>
    <p:sldId xmlns:r="http://schemas.openxmlformats.org/officeDocument/2006/relationships" id="260" r:id="Re086ed201ac84667"/>
    <p:sldId xmlns:r="http://schemas.openxmlformats.org/officeDocument/2006/relationships" id="261" r:id="R2ce68a5df6424fdc"/>
    <p:sldId xmlns:r="http://schemas.openxmlformats.org/officeDocument/2006/relationships" id="262" r:id="R8ef129bf86384cd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02ffb865c14160" /><Relationship Type="http://schemas.openxmlformats.org/officeDocument/2006/relationships/slide" Target="/ppt/slides/slide1.xml" Id="R0d13dea41f744f4f" /><Relationship Type="http://schemas.openxmlformats.org/officeDocument/2006/relationships/slide" Target="/ppt/slides/slide2.xml" Id="R1d157130a5e84ddd" /><Relationship Type="http://schemas.openxmlformats.org/officeDocument/2006/relationships/slide" Target="/ppt/slides/slide3.xml" Id="R9d4b9aec45114803" /><Relationship Type="http://schemas.openxmlformats.org/officeDocument/2006/relationships/slide" Target="/ppt/slides/slide4.xml" Id="R8d64374451204f6c" /><Relationship Type="http://schemas.openxmlformats.org/officeDocument/2006/relationships/slide" Target="/ppt/slides/slide5.xml" Id="Re086ed201ac84667" /><Relationship Type="http://schemas.openxmlformats.org/officeDocument/2006/relationships/slide" Target="/ppt/slides/slide6.xml" Id="R2ce68a5df6424fdc" /><Relationship Type="http://schemas.openxmlformats.org/officeDocument/2006/relationships/slide" Target="/ppt/slides/slide7.xml" Id="R8ef129bf86384cd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6161072e2e4ab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5c212268904e69" /><Relationship Type="http://schemas.openxmlformats.org/officeDocument/2006/relationships/theme" Target="/ppt/slideMasters/theme/theme1.xml" Id="Rbc56d5f1f3e64c5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c5c212268904e6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24e3c90d854f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e61a70ac604a3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b9b1f90318407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cf48aa508b489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7dc4bf284a42f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186effb23d457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9ad343d099481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 H TANGEN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H TANGEN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 H TANGEN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H TANGEN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H TANGEN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H TANGEN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−2 572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−2 572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72 631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442 151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H TANGEN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TANGEN HENRIETTE 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H TANGEN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Drammensvei 285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1383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918 326 421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H TANGEN AS</a:t>
            </a:r>
          </a:p>
        </p:txBody>
      </p:sp>
    </p:spTree>
  </p:cSld>
  <p:clrMapOvr>
    <a:masterClrMapping xmlns:a="http://schemas.openxmlformats.org/drawingml/2006/main"/>
  </p:clrMapOvr>
</p:sld>
</file>