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bf5ee6e5fe43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de2f2ec0ff44ad"/>
  </p:sldMasterIdLst>
  <p:sldIdLst>
    <p:sldId xmlns:r="http://schemas.openxmlformats.org/officeDocument/2006/relationships" id="256" r:id="Rf4463c9e66e14e43"/>
    <p:sldId xmlns:r="http://schemas.openxmlformats.org/officeDocument/2006/relationships" id="257" r:id="R8845fe08bf7e4324"/>
    <p:sldId xmlns:r="http://schemas.openxmlformats.org/officeDocument/2006/relationships" id="258" r:id="R5e9961ba26454d33"/>
    <p:sldId xmlns:r="http://schemas.openxmlformats.org/officeDocument/2006/relationships" id="259" r:id="Re96f96b5c179432f"/>
    <p:sldId xmlns:r="http://schemas.openxmlformats.org/officeDocument/2006/relationships" id="260" r:id="Rebe331e45357464a"/>
    <p:sldId xmlns:r="http://schemas.openxmlformats.org/officeDocument/2006/relationships" id="261" r:id="Re46ed9e6928f4e38"/>
    <p:sldId xmlns:r="http://schemas.openxmlformats.org/officeDocument/2006/relationships" id="262" r:id="R32cfd31891bb4e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e2f2ec0ff44ad" /><Relationship Type="http://schemas.openxmlformats.org/officeDocument/2006/relationships/slide" Target="/ppt/slides/slide1.xml" Id="Rf4463c9e66e14e43" /><Relationship Type="http://schemas.openxmlformats.org/officeDocument/2006/relationships/slide" Target="/ppt/slides/slide2.xml" Id="R8845fe08bf7e4324" /><Relationship Type="http://schemas.openxmlformats.org/officeDocument/2006/relationships/slide" Target="/ppt/slides/slide3.xml" Id="R5e9961ba26454d33" /><Relationship Type="http://schemas.openxmlformats.org/officeDocument/2006/relationships/slide" Target="/ppt/slides/slide4.xml" Id="Re96f96b5c179432f" /><Relationship Type="http://schemas.openxmlformats.org/officeDocument/2006/relationships/slide" Target="/ppt/slides/slide5.xml" Id="Rebe331e45357464a" /><Relationship Type="http://schemas.openxmlformats.org/officeDocument/2006/relationships/slide" Target="/ppt/slides/slide6.xml" Id="Re46ed9e6928f4e38" /><Relationship Type="http://schemas.openxmlformats.org/officeDocument/2006/relationships/slide" Target="/ppt/slides/slide7.xml" Id="R32cfd31891bb4e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5b206cd2f42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578400a4a4f02" /><Relationship Type="http://schemas.openxmlformats.org/officeDocument/2006/relationships/theme" Target="/ppt/slideMasters/theme/theme1.xml" Id="R8cc8a81d04224c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6578400a4a4f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3b5fbe95b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76a530ee348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90653838d45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8a4e8b95b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b55a1c413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be988a8964c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9fe15636649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DHCS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STORLYKKEN CELINA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DHCS AS, Parkveien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918 330 607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