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4af7ba9a804d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feeaa21f3e4277"/>
  </p:sldMasterIdLst>
  <p:sldIdLst>
    <p:sldId xmlns:r="http://schemas.openxmlformats.org/officeDocument/2006/relationships" id="256" r:id="R1eed2be25b4745a4"/>
    <p:sldId xmlns:r="http://schemas.openxmlformats.org/officeDocument/2006/relationships" id="257" r:id="Raccd7eefce724beb"/>
    <p:sldId xmlns:r="http://schemas.openxmlformats.org/officeDocument/2006/relationships" id="258" r:id="Ra64e038892e14125"/>
    <p:sldId xmlns:r="http://schemas.openxmlformats.org/officeDocument/2006/relationships" id="259" r:id="R51a72099779b4a4a"/>
    <p:sldId xmlns:r="http://schemas.openxmlformats.org/officeDocument/2006/relationships" id="260" r:id="R63aed1ad5d084666"/>
    <p:sldId xmlns:r="http://schemas.openxmlformats.org/officeDocument/2006/relationships" id="261" r:id="R534485b9bbac4f66"/>
    <p:sldId xmlns:r="http://schemas.openxmlformats.org/officeDocument/2006/relationships" id="262" r:id="R5488feb00fb647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feeaa21f3e4277" /><Relationship Type="http://schemas.openxmlformats.org/officeDocument/2006/relationships/slide" Target="/ppt/slides/slide1.xml" Id="R1eed2be25b4745a4" /><Relationship Type="http://schemas.openxmlformats.org/officeDocument/2006/relationships/slide" Target="/ppt/slides/slide2.xml" Id="Raccd7eefce724beb" /><Relationship Type="http://schemas.openxmlformats.org/officeDocument/2006/relationships/slide" Target="/ppt/slides/slide3.xml" Id="Ra64e038892e14125" /><Relationship Type="http://schemas.openxmlformats.org/officeDocument/2006/relationships/slide" Target="/ppt/slides/slide4.xml" Id="R51a72099779b4a4a" /><Relationship Type="http://schemas.openxmlformats.org/officeDocument/2006/relationships/slide" Target="/ppt/slides/slide5.xml" Id="R63aed1ad5d084666" /><Relationship Type="http://schemas.openxmlformats.org/officeDocument/2006/relationships/slide" Target="/ppt/slides/slide6.xml" Id="R534485b9bbac4f66" /><Relationship Type="http://schemas.openxmlformats.org/officeDocument/2006/relationships/slide" Target="/ppt/slides/slide7.xml" Id="R5488feb00fb647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4c779512744e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80a89ece7407e" /><Relationship Type="http://schemas.openxmlformats.org/officeDocument/2006/relationships/theme" Target="/ppt/slideMasters/theme/theme1.xml" Id="R83a9c733c2744f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280a89ece740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f565f77d824f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cb894320a49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edacb2fd6c43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87d1427c44b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d97ea43ba946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3fc178d7c941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d4ecfab5848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TAKSTFORUM TELEMARK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TAKSTFORUM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TAKSTFORUM TELEMARK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TAKSTFORUM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TAKSTFORUM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TAKSTFORUM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11 264 392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−102 908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−68 801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609 557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3 480 695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TAKSTFORUM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BTE BJØRKHEIM TAKST &amp; EIENDOM AS  –  19,2 %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JØRN TORSHOLT  –  19,2 %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NUMME VIDAR  –  19,2 %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STENSRØD DAG  –  19,2 %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VIERDAL SVEIN ARNE  –  19,2 %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 TOR ANDRÉ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TAKSTFORUM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Porsgrunnsvegen 188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3735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918 411 348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TAKSTFORUM TELEMARK AS</a:t>
            </a:r>
          </a:p>
        </p:txBody>
      </p:sp>
    </p:spTree>
  </p:cSld>
  <p:clrMapOvr>
    <a:masterClrMapping xmlns:a="http://schemas.openxmlformats.org/drawingml/2006/main"/>
  </p:clrMapOvr>
</p:sld>
</file>