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7c601e2b6f40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d7e535d6a14366"/>
  </p:sldMasterIdLst>
  <p:sldIdLst>
    <p:sldId xmlns:r="http://schemas.openxmlformats.org/officeDocument/2006/relationships" id="256" r:id="R72fd17dd53fb4d95"/>
    <p:sldId xmlns:r="http://schemas.openxmlformats.org/officeDocument/2006/relationships" id="257" r:id="R857b816bf3724272"/>
    <p:sldId xmlns:r="http://schemas.openxmlformats.org/officeDocument/2006/relationships" id="258" r:id="R032ccf43c3f742e2"/>
    <p:sldId xmlns:r="http://schemas.openxmlformats.org/officeDocument/2006/relationships" id="259" r:id="R69f04919133b4728"/>
    <p:sldId xmlns:r="http://schemas.openxmlformats.org/officeDocument/2006/relationships" id="260" r:id="R35129afd03774257"/>
    <p:sldId xmlns:r="http://schemas.openxmlformats.org/officeDocument/2006/relationships" id="261" r:id="R79bf81d8f2864b57"/>
    <p:sldId xmlns:r="http://schemas.openxmlformats.org/officeDocument/2006/relationships" id="262" r:id="R894fa76ed9e241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7e535d6a14366" /><Relationship Type="http://schemas.openxmlformats.org/officeDocument/2006/relationships/slide" Target="/ppt/slides/slide1.xml" Id="R72fd17dd53fb4d95" /><Relationship Type="http://schemas.openxmlformats.org/officeDocument/2006/relationships/slide" Target="/ppt/slides/slide2.xml" Id="R857b816bf3724272" /><Relationship Type="http://schemas.openxmlformats.org/officeDocument/2006/relationships/slide" Target="/ppt/slides/slide3.xml" Id="R032ccf43c3f742e2" /><Relationship Type="http://schemas.openxmlformats.org/officeDocument/2006/relationships/slide" Target="/ppt/slides/slide4.xml" Id="R69f04919133b4728" /><Relationship Type="http://schemas.openxmlformats.org/officeDocument/2006/relationships/slide" Target="/ppt/slides/slide5.xml" Id="R35129afd03774257" /><Relationship Type="http://schemas.openxmlformats.org/officeDocument/2006/relationships/slide" Target="/ppt/slides/slide6.xml" Id="R79bf81d8f2864b57" /><Relationship Type="http://schemas.openxmlformats.org/officeDocument/2006/relationships/slide" Target="/ppt/slides/slide7.xml" Id="R894fa76ed9e241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9dd914bd0844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5bde5de994b68" /><Relationship Type="http://schemas.openxmlformats.org/officeDocument/2006/relationships/theme" Target="/ppt/slideMasters/theme/theme1.xml" Id="R34bab5c8155c43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e5bde5de994b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0c934eec942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452b8ec5340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9ed39cf42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bbc146bd4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1febb8e9f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0084f833d4c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ee6ca31b045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TIMENES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TIMENES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7 865 356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