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dd4f17eba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afa1858c14ed7"/>
  </p:sldMasterIdLst>
  <p:sldIdLst>
    <p:sldId xmlns:r="http://schemas.openxmlformats.org/officeDocument/2006/relationships" id="256" r:id="Rdced87fdb15c46cf"/>
    <p:sldId xmlns:r="http://schemas.openxmlformats.org/officeDocument/2006/relationships" id="257" r:id="R507b79a6bd614a93"/>
    <p:sldId xmlns:r="http://schemas.openxmlformats.org/officeDocument/2006/relationships" id="258" r:id="R6f20dff9eaaa4b34"/>
    <p:sldId xmlns:r="http://schemas.openxmlformats.org/officeDocument/2006/relationships" id="259" r:id="Rba7ce6e4a5094327"/>
    <p:sldId xmlns:r="http://schemas.openxmlformats.org/officeDocument/2006/relationships" id="260" r:id="R3da232efb7634dd7"/>
    <p:sldId xmlns:r="http://schemas.openxmlformats.org/officeDocument/2006/relationships" id="261" r:id="Rcb4fc37b38b74b1d"/>
    <p:sldId xmlns:r="http://schemas.openxmlformats.org/officeDocument/2006/relationships" id="262" r:id="Rc04cd795db2c42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afa1858c14ed7" /><Relationship Type="http://schemas.openxmlformats.org/officeDocument/2006/relationships/slide" Target="/ppt/slides/slide1.xml" Id="Rdced87fdb15c46cf" /><Relationship Type="http://schemas.openxmlformats.org/officeDocument/2006/relationships/slide" Target="/ppt/slides/slide2.xml" Id="R507b79a6bd614a93" /><Relationship Type="http://schemas.openxmlformats.org/officeDocument/2006/relationships/slide" Target="/ppt/slides/slide3.xml" Id="R6f20dff9eaaa4b34" /><Relationship Type="http://schemas.openxmlformats.org/officeDocument/2006/relationships/slide" Target="/ppt/slides/slide4.xml" Id="Rba7ce6e4a5094327" /><Relationship Type="http://schemas.openxmlformats.org/officeDocument/2006/relationships/slide" Target="/ppt/slides/slide5.xml" Id="R3da232efb7634dd7" /><Relationship Type="http://schemas.openxmlformats.org/officeDocument/2006/relationships/slide" Target="/ppt/slides/slide6.xml" Id="Rcb4fc37b38b74b1d" /><Relationship Type="http://schemas.openxmlformats.org/officeDocument/2006/relationships/slide" Target="/ppt/slides/slide7.xml" Id="Rc04cd795db2c42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aceaf48c42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8ac83783c438d" /><Relationship Type="http://schemas.openxmlformats.org/officeDocument/2006/relationships/theme" Target="/ppt/slideMasters/theme/theme1.xml" Id="Rdf54594c74224c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8ac83783c43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8326e6fa94d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43dafc05843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fdb39446b45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5d5e26a1b43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3599a5ebb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8bf4593b948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d1f28d5154e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TOMAS TYSSEBOTN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TYSSEBOTN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TYSSEBOTN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Vikøyvegen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