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9d0cba56c1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27ca65f9a410c"/>
  </p:sldMasterIdLst>
  <p:sldIdLst>
    <p:sldId xmlns:r="http://schemas.openxmlformats.org/officeDocument/2006/relationships" id="256" r:id="R8071bd8dc6d14949"/>
    <p:sldId xmlns:r="http://schemas.openxmlformats.org/officeDocument/2006/relationships" id="257" r:id="R111eb0550d6240e4"/>
    <p:sldId xmlns:r="http://schemas.openxmlformats.org/officeDocument/2006/relationships" id="258" r:id="Rce177c48214a430f"/>
    <p:sldId xmlns:r="http://schemas.openxmlformats.org/officeDocument/2006/relationships" id="259" r:id="Rd6f7660fe665445a"/>
    <p:sldId xmlns:r="http://schemas.openxmlformats.org/officeDocument/2006/relationships" id="260" r:id="Rc3398b651cf441e9"/>
    <p:sldId xmlns:r="http://schemas.openxmlformats.org/officeDocument/2006/relationships" id="261" r:id="Rebd68b9a668a4797"/>
    <p:sldId xmlns:r="http://schemas.openxmlformats.org/officeDocument/2006/relationships" id="262" r:id="R35d46657943d46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27ca65f9a410c" /><Relationship Type="http://schemas.openxmlformats.org/officeDocument/2006/relationships/slide" Target="/ppt/slides/slide1.xml" Id="R8071bd8dc6d14949" /><Relationship Type="http://schemas.openxmlformats.org/officeDocument/2006/relationships/slide" Target="/ppt/slides/slide2.xml" Id="R111eb0550d6240e4" /><Relationship Type="http://schemas.openxmlformats.org/officeDocument/2006/relationships/slide" Target="/ppt/slides/slide3.xml" Id="Rce177c48214a430f" /><Relationship Type="http://schemas.openxmlformats.org/officeDocument/2006/relationships/slide" Target="/ppt/slides/slide4.xml" Id="Rd6f7660fe665445a" /><Relationship Type="http://schemas.openxmlformats.org/officeDocument/2006/relationships/slide" Target="/ppt/slides/slide5.xml" Id="Rc3398b651cf441e9" /><Relationship Type="http://schemas.openxmlformats.org/officeDocument/2006/relationships/slide" Target="/ppt/slides/slide6.xml" Id="Rebd68b9a668a4797" /><Relationship Type="http://schemas.openxmlformats.org/officeDocument/2006/relationships/slide" Target="/ppt/slides/slide7.xml" Id="R35d46657943d46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a1ffcece6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bd92cc79b406f" /><Relationship Type="http://schemas.openxmlformats.org/officeDocument/2006/relationships/theme" Target="/ppt/slideMasters/theme/theme1.xml" Id="Re66a1700bcc5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7bd92cc79b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0c587bf3046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7bea8e70c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6f8879d3843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ebd6a30ef45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de020c92a4f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53931698640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01185d26a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DAMBYGG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DAMBYGG AS ble etablert [år] og holder til i Sunde I Sunnhordland.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251 981 171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6 215 863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4 735 718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29 043 284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ANLEGG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ADAJØ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ÅDLAND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OTHILIE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industriområde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5450 Sunde I Sunnhordland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