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04849c236c45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136ddb0344439"/>
  </p:sldMasterIdLst>
  <p:sldIdLst>
    <p:sldId xmlns:r="http://schemas.openxmlformats.org/officeDocument/2006/relationships" id="256" r:id="Rd9e819a2ef974231"/>
    <p:sldId xmlns:r="http://schemas.openxmlformats.org/officeDocument/2006/relationships" id="257" r:id="R41f087104c5c42ec"/>
    <p:sldId xmlns:r="http://schemas.openxmlformats.org/officeDocument/2006/relationships" id="258" r:id="R8656d455d17f401b"/>
    <p:sldId xmlns:r="http://schemas.openxmlformats.org/officeDocument/2006/relationships" id="259" r:id="R23077060e8ec493f"/>
    <p:sldId xmlns:r="http://schemas.openxmlformats.org/officeDocument/2006/relationships" id="260" r:id="R4050a0a014dd4994"/>
    <p:sldId xmlns:r="http://schemas.openxmlformats.org/officeDocument/2006/relationships" id="261" r:id="R78e42b99400a4d06"/>
    <p:sldId xmlns:r="http://schemas.openxmlformats.org/officeDocument/2006/relationships" id="262" r:id="Ree43c2767b6541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136ddb0344439" /><Relationship Type="http://schemas.openxmlformats.org/officeDocument/2006/relationships/slide" Target="/ppt/slides/slide1.xml" Id="Rd9e819a2ef974231" /><Relationship Type="http://schemas.openxmlformats.org/officeDocument/2006/relationships/slide" Target="/ppt/slides/slide2.xml" Id="R41f087104c5c42ec" /><Relationship Type="http://schemas.openxmlformats.org/officeDocument/2006/relationships/slide" Target="/ppt/slides/slide3.xml" Id="R8656d455d17f401b" /><Relationship Type="http://schemas.openxmlformats.org/officeDocument/2006/relationships/slide" Target="/ppt/slides/slide4.xml" Id="R23077060e8ec493f" /><Relationship Type="http://schemas.openxmlformats.org/officeDocument/2006/relationships/slide" Target="/ppt/slides/slide5.xml" Id="R4050a0a014dd4994" /><Relationship Type="http://schemas.openxmlformats.org/officeDocument/2006/relationships/slide" Target="/ppt/slides/slide6.xml" Id="R78e42b99400a4d06" /><Relationship Type="http://schemas.openxmlformats.org/officeDocument/2006/relationships/slide" Target="/ppt/slides/slide7.xml" Id="Ree43c2767b6541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28efdda4340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72fc2da9543ad" /><Relationship Type="http://schemas.openxmlformats.org/officeDocument/2006/relationships/theme" Target="/ppt/slideMasters/theme/theme1.xml" Id="R468d39edc26c48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f72fc2da9543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234dd077240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f732175044f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018aef735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38df9b08e4f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5ffd1f8f742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a0f7992784f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d65f9a8064a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