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e2e3e144d647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a41bc2adc486e"/>
  </p:sldMasterIdLst>
  <p:sldIdLst>
    <p:sldId xmlns:r="http://schemas.openxmlformats.org/officeDocument/2006/relationships" id="256" r:id="R313ecee4c5bb498b"/>
    <p:sldId xmlns:r="http://schemas.openxmlformats.org/officeDocument/2006/relationships" id="257" r:id="Rdf099f2bbe00469d"/>
    <p:sldId xmlns:r="http://schemas.openxmlformats.org/officeDocument/2006/relationships" id="258" r:id="Ra05ca62876374fab"/>
    <p:sldId xmlns:r="http://schemas.openxmlformats.org/officeDocument/2006/relationships" id="259" r:id="R9a8f8013c63d4ac4"/>
    <p:sldId xmlns:r="http://schemas.openxmlformats.org/officeDocument/2006/relationships" id="260" r:id="Rf90b1d61afe2489a"/>
    <p:sldId xmlns:r="http://schemas.openxmlformats.org/officeDocument/2006/relationships" id="261" r:id="Rafbdf2c1fe24443d"/>
    <p:sldId xmlns:r="http://schemas.openxmlformats.org/officeDocument/2006/relationships" id="262" r:id="Rbc01ad408f04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a41bc2adc486e" /><Relationship Type="http://schemas.openxmlformats.org/officeDocument/2006/relationships/slide" Target="/ppt/slides/slide1.xml" Id="R313ecee4c5bb498b" /><Relationship Type="http://schemas.openxmlformats.org/officeDocument/2006/relationships/slide" Target="/ppt/slides/slide2.xml" Id="Rdf099f2bbe00469d" /><Relationship Type="http://schemas.openxmlformats.org/officeDocument/2006/relationships/slide" Target="/ppt/slides/slide3.xml" Id="Ra05ca62876374fab" /><Relationship Type="http://schemas.openxmlformats.org/officeDocument/2006/relationships/slide" Target="/ppt/slides/slide4.xml" Id="R9a8f8013c63d4ac4" /><Relationship Type="http://schemas.openxmlformats.org/officeDocument/2006/relationships/slide" Target="/ppt/slides/slide5.xml" Id="Rf90b1d61afe2489a" /><Relationship Type="http://schemas.openxmlformats.org/officeDocument/2006/relationships/slide" Target="/ppt/slides/slide6.xml" Id="Rafbdf2c1fe24443d" /><Relationship Type="http://schemas.openxmlformats.org/officeDocument/2006/relationships/slide" Target="/ppt/slides/slide7.xml" Id="Rbc01ad408f04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dfa19f2814d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c3905d8a448e6" /><Relationship Type="http://schemas.openxmlformats.org/officeDocument/2006/relationships/theme" Target="/ppt/slideMasters/theme/theme1.xml" Id="Rda279dfa7afd4b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c3905d8a4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db17bbfde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a5e5f121c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ac8e83f1145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cbd25b282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72a56f1ae45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70e24029849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a043928ce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BARKERUD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22 745 823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JON-HÅKON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