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7b883c51bc43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8b3392d20d41df"/>
  </p:sldMasterIdLst>
  <p:sldIdLst>
    <p:sldId xmlns:r="http://schemas.openxmlformats.org/officeDocument/2006/relationships" id="256" r:id="Rea5baf5c79574ad2"/>
    <p:sldId xmlns:r="http://schemas.openxmlformats.org/officeDocument/2006/relationships" id="257" r:id="Recf3008f78b34c86"/>
    <p:sldId xmlns:r="http://schemas.openxmlformats.org/officeDocument/2006/relationships" id="258" r:id="Rb3a02a0c7ce74955"/>
    <p:sldId xmlns:r="http://schemas.openxmlformats.org/officeDocument/2006/relationships" id="259" r:id="R4ded044d31794b56"/>
    <p:sldId xmlns:r="http://schemas.openxmlformats.org/officeDocument/2006/relationships" id="260" r:id="R22ac6c1b381049f9"/>
    <p:sldId xmlns:r="http://schemas.openxmlformats.org/officeDocument/2006/relationships" id="261" r:id="R596d4f39926e4fd1"/>
    <p:sldId xmlns:r="http://schemas.openxmlformats.org/officeDocument/2006/relationships" id="262" r:id="Rfd64f00700ac4a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8b3392d20d41df" /><Relationship Type="http://schemas.openxmlformats.org/officeDocument/2006/relationships/slide" Target="/ppt/slides/slide1.xml" Id="Rea5baf5c79574ad2" /><Relationship Type="http://schemas.openxmlformats.org/officeDocument/2006/relationships/slide" Target="/ppt/slides/slide2.xml" Id="Recf3008f78b34c86" /><Relationship Type="http://schemas.openxmlformats.org/officeDocument/2006/relationships/slide" Target="/ppt/slides/slide3.xml" Id="Rb3a02a0c7ce74955" /><Relationship Type="http://schemas.openxmlformats.org/officeDocument/2006/relationships/slide" Target="/ppt/slides/slide4.xml" Id="R4ded044d31794b56" /><Relationship Type="http://schemas.openxmlformats.org/officeDocument/2006/relationships/slide" Target="/ppt/slides/slide5.xml" Id="R22ac6c1b381049f9" /><Relationship Type="http://schemas.openxmlformats.org/officeDocument/2006/relationships/slide" Target="/ppt/slides/slide6.xml" Id="R596d4f39926e4fd1" /><Relationship Type="http://schemas.openxmlformats.org/officeDocument/2006/relationships/slide" Target="/ppt/slides/slide7.xml" Id="Rfd64f00700ac4a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ec00c4d7d42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372dbb16d428c" /><Relationship Type="http://schemas.openxmlformats.org/officeDocument/2006/relationships/theme" Target="/ppt/slideMasters/theme/theme1.xml" Id="Ra9d62d52e11245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b372dbb16d42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aa735189a48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d9d046cd342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74bb9533e46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74c08e48049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9192a0c584a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e4aea5e4740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6302ebd5246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PHOTODOKTER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PHOTODOKTER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DOKTER HEIDI TANGERAAS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DOKTER LUKE TANGERAAS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Nordengkollen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84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918 636 749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