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a1ad60240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c581fd60e45ca"/>
  </p:sldMasterIdLst>
  <p:sldIdLst>
    <p:sldId xmlns:r="http://schemas.openxmlformats.org/officeDocument/2006/relationships" id="256" r:id="Racafe588dce84df5"/>
    <p:sldId xmlns:r="http://schemas.openxmlformats.org/officeDocument/2006/relationships" id="257" r:id="Rf7f24a41c77142e0"/>
    <p:sldId xmlns:r="http://schemas.openxmlformats.org/officeDocument/2006/relationships" id="258" r:id="Ra98af3648d8c4e96"/>
    <p:sldId xmlns:r="http://schemas.openxmlformats.org/officeDocument/2006/relationships" id="259" r:id="R72ad376b457c4178"/>
    <p:sldId xmlns:r="http://schemas.openxmlformats.org/officeDocument/2006/relationships" id="260" r:id="R4d9cd7ce325e4a42"/>
    <p:sldId xmlns:r="http://schemas.openxmlformats.org/officeDocument/2006/relationships" id="261" r:id="R02b31d935adf4a08"/>
    <p:sldId xmlns:r="http://schemas.openxmlformats.org/officeDocument/2006/relationships" id="262" r:id="R530b4b1d8ea6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c581fd60e45ca" /><Relationship Type="http://schemas.openxmlformats.org/officeDocument/2006/relationships/slide" Target="/ppt/slides/slide1.xml" Id="Racafe588dce84df5" /><Relationship Type="http://schemas.openxmlformats.org/officeDocument/2006/relationships/slide" Target="/ppt/slides/slide2.xml" Id="Rf7f24a41c77142e0" /><Relationship Type="http://schemas.openxmlformats.org/officeDocument/2006/relationships/slide" Target="/ppt/slides/slide3.xml" Id="Ra98af3648d8c4e96" /><Relationship Type="http://schemas.openxmlformats.org/officeDocument/2006/relationships/slide" Target="/ppt/slides/slide4.xml" Id="R72ad376b457c4178" /><Relationship Type="http://schemas.openxmlformats.org/officeDocument/2006/relationships/slide" Target="/ppt/slides/slide5.xml" Id="R4d9cd7ce325e4a42" /><Relationship Type="http://schemas.openxmlformats.org/officeDocument/2006/relationships/slide" Target="/ppt/slides/slide6.xml" Id="R02b31d935adf4a08" /><Relationship Type="http://schemas.openxmlformats.org/officeDocument/2006/relationships/slide" Target="/ppt/slides/slide7.xml" Id="R530b4b1d8ea6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4d5fabef1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fa6917e84bbc" /><Relationship Type="http://schemas.openxmlformats.org/officeDocument/2006/relationships/theme" Target="/ppt/slideMasters/theme/theme1.xml" Id="R549af99bb362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0fa6917e8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c03214914b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0b4ea541c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a4b54e1f0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ca0f42b7c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f9c75256a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d95d3c05c45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d304f4764c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PROPERTY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CONSULT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−150 427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Brakestien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5172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918 689 656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PROPERTY CONSULT AS</a:t>
            </a:r>
          </a:p>
        </p:txBody>
      </p:sp>
    </p:spTree>
  </p:cSld>
  <p:clrMapOvr>
    <a:masterClrMapping xmlns:a="http://schemas.openxmlformats.org/drawingml/2006/main"/>
  </p:clrMapOvr>
</p:sld>
</file>