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479f3b33f74f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7a21cccc254da4"/>
  </p:sldMasterIdLst>
  <p:sldIdLst>
    <p:sldId xmlns:r="http://schemas.openxmlformats.org/officeDocument/2006/relationships" id="256" r:id="Rd28187f39c464992"/>
    <p:sldId xmlns:r="http://schemas.openxmlformats.org/officeDocument/2006/relationships" id="257" r:id="R87818361c0ff467c"/>
    <p:sldId xmlns:r="http://schemas.openxmlformats.org/officeDocument/2006/relationships" id="258" r:id="Ra3b9e7f7a3e94466"/>
    <p:sldId xmlns:r="http://schemas.openxmlformats.org/officeDocument/2006/relationships" id="259" r:id="R95b64b370d1047ee"/>
    <p:sldId xmlns:r="http://schemas.openxmlformats.org/officeDocument/2006/relationships" id="260" r:id="Rf3f57cab96894b7b"/>
    <p:sldId xmlns:r="http://schemas.openxmlformats.org/officeDocument/2006/relationships" id="261" r:id="R8359a0d41e5d4ad2"/>
    <p:sldId xmlns:r="http://schemas.openxmlformats.org/officeDocument/2006/relationships" id="262" r:id="Ra41b1dd31e0047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a21cccc254da4" /><Relationship Type="http://schemas.openxmlformats.org/officeDocument/2006/relationships/slide" Target="/ppt/slides/slide1.xml" Id="Rd28187f39c464992" /><Relationship Type="http://schemas.openxmlformats.org/officeDocument/2006/relationships/slide" Target="/ppt/slides/slide2.xml" Id="R87818361c0ff467c" /><Relationship Type="http://schemas.openxmlformats.org/officeDocument/2006/relationships/slide" Target="/ppt/slides/slide3.xml" Id="Ra3b9e7f7a3e94466" /><Relationship Type="http://schemas.openxmlformats.org/officeDocument/2006/relationships/slide" Target="/ppt/slides/slide4.xml" Id="R95b64b370d1047ee" /><Relationship Type="http://schemas.openxmlformats.org/officeDocument/2006/relationships/slide" Target="/ppt/slides/slide5.xml" Id="Rf3f57cab96894b7b" /><Relationship Type="http://schemas.openxmlformats.org/officeDocument/2006/relationships/slide" Target="/ppt/slides/slide6.xml" Id="R8359a0d41e5d4ad2" /><Relationship Type="http://schemas.openxmlformats.org/officeDocument/2006/relationships/slide" Target="/ppt/slides/slide7.xml" Id="Ra41b1dd31e0047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697356952e48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500959c5640c6" /><Relationship Type="http://schemas.openxmlformats.org/officeDocument/2006/relationships/theme" Target="/ppt/slideMasters/theme/theme1.xml" Id="R1e1de423f2e14e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a500959c5640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ce2a8efe045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70b69b1514e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87356d8d54d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34cf7f74846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956f4965346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68c1dc2b34a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8930ffe0b46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Ø.K MASKINDRIFT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Ø.K 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Ø.K MASKINDRIFT AS ble etablert [år] og holder til i Lena.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Ø.K 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Ø.K 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Ø.K 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11 040 513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932 640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506 329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2 948 318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9 312 206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Ø.K 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ØYVIND STENSENG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Ø.K 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Slettavegen 324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2850 Lena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918 697 365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Ø.K MASKINDRIFT AS</a:t>
            </a:r>
          </a:p>
        </p:txBody>
      </p:sp>
    </p:spTree>
  </p:cSld>
  <p:clrMapOvr>
    <a:masterClrMapping xmlns:a="http://schemas.openxmlformats.org/drawingml/2006/main"/>
  </p:clrMapOvr>
</p:sld>
</file>