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4820f000cb4a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9bb78174874842"/>
  </p:sldMasterIdLst>
  <p:sldIdLst>
    <p:sldId xmlns:r="http://schemas.openxmlformats.org/officeDocument/2006/relationships" id="256" r:id="R9b39bac4b93e4ef8"/>
    <p:sldId xmlns:r="http://schemas.openxmlformats.org/officeDocument/2006/relationships" id="257" r:id="Rda68ebd2a4524648"/>
    <p:sldId xmlns:r="http://schemas.openxmlformats.org/officeDocument/2006/relationships" id="258" r:id="Rc6d8b85d1e014d06"/>
    <p:sldId xmlns:r="http://schemas.openxmlformats.org/officeDocument/2006/relationships" id="259" r:id="R46a5f02f65ea4103"/>
    <p:sldId xmlns:r="http://schemas.openxmlformats.org/officeDocument/2006/relationships" id="260" r:id="R7d6bd20c918e48c3"/>
    <p:sldId xmlns:r="http://schemas.openxmlformats.org/officeDocument/2006/relationships" id="261" r:id="R79149b66e63b4164"/>
    <p:sldId xmlns:r="http://schemas.openxmlformats.org/officeDocument/2006/relationships" id="262" r:id="R135cde3b683c4a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9bb78174874842" /><Relationship Type="http://schemas.openxmlformats.org/officeDocument/2006/relationships/slide" Target="/ppt/slides/slide1.xml" Id="R9b39bac4b93e4ef8" /><Relationship Type="http://schemas.openxmlformats.org/officeDocument/2006/relationships/slide" Target="/ppt/slides/slide2.xml" Id="Rda68ebd2a4524648" /><Relationship Type="http://schemas.openxmlformats.org/officeDocument/2006/relationships/slide" Target="/ppt/slides/slide3.xml" Id="Rc6d8b85d1e014d06" /><Relationship Type="http://schemas.openxmlformats.org/officeDocument/2006/relationships/slide" Target="/ppt/slides/slide4.xml" Id="R46a5f02f65ea4103" /><Relationship Type="http://schemas.openxmlformats.org/officeDocument/2006/relationships/slide" Target="/ppt/slides/slide5.xml" Id="R7d6bd20c918e48c3" /><Relationship Type="http://schemas.openxmlformats.org/officeDocument/2006/relationships/slide" Target="/ppt/slides/slide6.xml" Id="R79149b66e63b4164" /><Relationship Type="http://schemas.openxmlformats.org/officeDocument/2006/relationships/slide" Target="/ppt/slides/slide7.xml" Id="R135cde3b683c4a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799abb042b4d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39d9c9dea4b6c" /><Relationship Type="http://schemas.openxmlformats.org/officeDocument/2006/relationships/theme" Target="/ppt/slideMasters/theme/theme1.xml" Id="R38953c9780d949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539d9c9dea4b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e8f08745441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56355be8840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099bb413248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77f70919d41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2beb1003e4d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f56eb56a540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ce1f5bbba41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HOBØL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HOBØL ANLEGG AS ble etablert [år] og holder til i Hobøl.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4 854 915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334 437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6 382 090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7 146 282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 JO SIGURD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Sånervei 228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1827 Hobøl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918 706 321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