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7a81a4fa6a49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2e034aead142f7"/>
  </p:sldMasterIdLst>
  <p:sldIdLst>
    <p:sldId xmlns:r="http://schemas.openxmlformats.org/officeDocument/2006/relationships" id="256" r:id="Rc9a63387d47c4d01"/>
    <p:sldId xmlns:r="http://schemas.openxmlformats.org/officeDocument/2006/relationships" id="257" r:id="R9abaa480c1c448ad"/>
    <p:sldId xmlns:r="http://schemas.openxmlformats.org/officeDocument/2006/relationships" id="258" r:id="Re41b72d48cda475b"/>
    <p:sldId xmlns:r="http://schemas.openxmlformats.org/officeDocument/2006/relationships" id="259" r:id="R1152cca364474229"/>
    <p:sldId xmlns:r="http://schemas.openxmlformats.org/officeDocument/2006/relationships" id="260" r:id="R07346e0d45984592"/>
    <p:sldId xmlns:r="http://schemas.openxmlformats.org/officeDocument/2006/relationships" id="261" r:id="R9367f5ffd57b46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e034aead142f7" /><Relationship Type="http://schemas.openxmlformats.org/officeDocument/2006/relationships/slide" Target="/ppt/slides/slide1.xml" Id="Rc9a63387d47c4d01" /><Relationship Type="http://schemas.openxmlformats.org/officeDocument/2006/relationships/slide" Target="/ppt/slides/slide2.xml" Id="R9abaa480c1c448ad" /><Relationship Type="http://schemas.openxmlformats.org/officeDocument/2006/relationships/slide" Target="/ppt/slides/slide3.xml" Id="Re41b72d48cda475b" /><Relationship Type="http://schemas.openxmlformats.org/officeDocument/2006/relationships/slide" Target="/ppt/slides/slide4.xml" Id="R1152cca364474229" /><Relationship Type="http://schemas.openxmlformats.org/officeDocument/2006/relationships/slide" Target="/ppt/slides/slide5.xml" Id="R07346e0d45984592" /><Relationship Type="http://schemas.openxmlformats.org/officeDocument/2006/relationships/slide" Target="/ppt/slides/slide6.xml" Id="R9367f5ffd57b46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5027fc5d149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cd8015d2748d7" /><Relationship Type="http://schemas.openxmlformats.org/officeDocument/2006/relationships/theme" Target="/ppt/slideMasters/theme/theme1.xml" Id="R9b1c625a4dfa42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fcd8015d2748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ef52903f440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b6e80f8fb45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01081d7c3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d5cabccb546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4b1d3273f41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dccac940249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YEZCOM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YEZCOM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YEZCOM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YEZCOM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YEZCOM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YEZCOM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1 358 243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−113 739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−81 324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−76 095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YEZCOM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918 823 980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YEZCOM AS</a:t>
            </a:r>
          </a:p>
        </p:txBody>
      </p:sp>
    </p:spTree>
  </p:cSld>
  <p:clrMapOvr>
    <a:masterClrMapping xmlns:a="http://schemas.openxmlformats.org/drawingml/2006/main"/>
  </p:clrMapOvr>
</p:sld>
</file>