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18c36c797f48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8b0bc1e4ab4104"/>
  </p:sldMasterIdLst>
  <p:sldIdLst>
    <p:sldId xmlns:r="http://schemas.openxmlformats.org/officeDocument/2006/relationships" id="256" r:id="R7012cfeec4114eef"/>
    <p:sldId xmlns:r="http://schemas.openxmlformats.org/officeDocument/2006/relationships" id="257" r:id="Rdd75f6d95d244e9d"/>
    <p:sldId xmlns:r="http://schemas.openxmlformats.org/officeDocument/2006/relationships" id="258" r:id="R4b21503bd93c43be"/>
    <p:sldId xmlns:r="http://schemas.openxmlformats.org/officeDocument/2006/relationships" id="259" r:id="Re93267f38b154445"/>
    <p:sldId xmlns:r="http://schemas.openxmlformats.org/officeDocument/2006/relationships" id="260" r:id="Re501e0ffc80c413f"/>
    <p:sldId xmlns:r="http://schemas.openxmlformats.org/officeDocument/2006/relationships" id="261" r:id="R115cf035fc464e9a"/>
    <p:sldId xmlns:r="http://schemas.openxmlformats.org/officeDocument/2006/relationships" id="262" r:id="R3704163281d949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8b0bc1e4ab4104" /><Relationship Type="http://schemas.openxmlformats.org/officeDocument/2006/relationships/slide" Target="/ppt/slides/slide1.xml" Id="R7012cfeec4114eef" /><Relationship Type="http://schemas.openxmlformats.org/officeDocument/2006/relationships/slide" Target="/ppt/slides/slide2.xml" Id="Rdd75f6d95d244e9d" /><Relationship Type="http://schemas.openxmlformats.org/officeDocument/2006/relationships/slide" Target="/ppt/slides/slide3.xml" Id="R4b21503bd93c43be" /><Relationship Type="http://schemas.openxmlformats.org/officeDocument/2006/relationships/slide" Target="/ppt/slides/slide4.xml" Id="Re93267f38b154445" /><Relationship Type="http://schemas.openxmlformats.org/officeDocument/2006/relationships/slide" Target="/ppt/slides/slide5.xml" Id="Re501e0ffc80c413f" /><Relationship Type="http://schemas.openxmlformats.org/officeDocument/2006/relationships/slide" Target="/ppt/slides/slide6.xml" Id="R115cf035fc464e9a" /><Relationship Type="http://schemas.openxmlformats.org/officeDocument/2006/relationships/slide" Target="/ppt/slides/slide7.xml" Id="R3704163281d949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2f569554cd4d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bba2153074c2d" /><Relationship Type="http://schemas.openxmlformats.org/officeDocument/2006/relationships/theme" Target="/ppt/slideMasters/theme/theme1.xml" Id="Rc3d884301a2840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5bba2153074c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5682e9b9e46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9f59f4b7a4e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dda4b4faa4a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ed55343fb41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86e6b4e0a4d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1958014ad40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848b165da45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VETS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−334 804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4 254 874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8 386 446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VETVIK EIRIK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Holmendammen terrasse 14B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918 829 113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