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1d7dac602548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66e95476de40ae"/>
  </p:sldMasterIdLst>
  <p:sldIdLst>
    <p:sldId xmlns:r="http://schemas.openxmlformats.org/officeDocument/2006/relationships" id="256" r:id="R2607e0bb1d234975"/>
    <p:sldId xmlns:r="http://schemas.openxmlformats.org/officeDocument/2006/relationships" id="257" r:id="Rd8730579deec49cb"/>
    <p:sldId xmlns:r="http://schemas.openxmlformats.org/officeDocument/2006/relationships" id="258" r:id="Rf27f935181d74318"/>
    <p:sldId xmlns:r="http://schemas.openxmlformats.org/officeDocument/2006/relationships" id="259" r:id="R49553696db604d92"/>
    <p:sldId xmlns:r="http://schemas.openxmlformats.org/officeDocument/2006/relationships" id="260" r:id="Rafd9582864db4ffc"/>
    <p:sldId xmlns:r="http://schemas.openxmlformats.org/officeDocument/2006/relationships" id="261" r:id="R57f7035bb5f14a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66e95476de40ae" /><Relationship Type="http://schemas.openxmlformats.org/officeDocument/2006/relationships/slide" Target="/ppt/slides/slide1.xml" Id="R2607e0bb1d234975" /><Relationship Type="http://schemas.openxmlformats.org/officeDocument/2006/relationships/slide" Target="/ppt/slides/slide2.xml" Id="Rd8730579deec49cb" /><Relationship Type="http://schemas.openxmlformats.org/officeDocument/2006/relationships/slide" Target="/ppt/slides/slide3.xml" Id="Rf27f935181d74318" /><Relationship Type="http://schemas.openxmlformats.org/officeDocument/2006/relationships/slide" Target="/ppt/slides/slide4.xml" Id="R49553696db604d92" /><Relationship Type="http://schemas.openxmlformats.org/officeDocument/2006/relationships/slide" Target="/ppt/slides/slide5.xml" Id="Rafd9582864db4ffc" /><Relationship Type="http://schemas.openxmlformats.org/officeDocument/2006/relationships/slide" Target="/ppt/slides/slide6.xml" Id="R57f7035bb5f14a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ff0263053543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8d31f7497488b" /><Relationship Type="http://schemas.openxmlformats.org/officeDocument/2006/relationships/theme" Target="/ppt/slideMasters/theme/theme1.xml" Id="R71f3ddfa416b4b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f8d31f749748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4c5f290a84c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c140f1e644b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f7a11cd5741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9b853728041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499644fff41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ea6f4c0ce4d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DOGMAN BUTIKKER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+46424422277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lina.bollvik@dogman.se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