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1b9e81a92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7e083417b4c94"/>
  </p:sldMasterIdLst>
  <p:sldIdLst>
    <p:sldId xmlns:r="http://schemas.openxmlformats.org/officeDocument/2006/relationships" id="256" r:id="Rd4d6a09a38eb4476"/>
    <p:sldId xmlns:r="http://schemas.openxmlformats.org/officeDocument/2006/relationships" id="257" r:id="R6f50e50ba6e74418"/>
    <p:sldId xmlns:r="http://schemas.openxmlformats.org/officeDocument/2006/relationships" id="258" r:id="R11a63203f8d547ce"/>
    <p:sldId xmlns:r="http://schemas.openxmlformats.org/officeDocument/2006/relationships" id="259" r:id="Rbc549c3c2d194bb4"/>
    <p:sldId xmlns:r="http://schemas.openxmlformats.org/officeDocument/2006/relationships" id="260" r:id="Rd6e6a8df4c364c1d"/>
    <p:sldId xmlns:r="http://schemas.openxmlformats.org/officeDocument/2006/relationships" id="261" r:id="R5e6a48e42d9247f2"/>
    <p:sldId xmlns:r="http://schemas.openxmlformats.org/officeDocument/2006/relationships" id="262" r:id="R22c2cf9ea2b2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7e083417b4c94" /><Relationship Type="http://schemas.openxmlformats.org/officeDocument/2006/relationships/slide" Target="/ppt/slides/slide1.xml" Id="Rd4d6a09a38eb4476" /><Relationship Type="http://schemas.openxmlformats.org/officeDocument/2006/relationships/slide" Target="/ppt/slides/slide2.xml" Id="R6f50e50ba6e74418" /><Relationship Type="http://schemas.openxmlformats.org/officeDocument/2006/relationships/slide" Target="/ppt/slides/slide3.xml" Id="R11a63203f8d547ce" /><Relationship Type="http://schemas.openxmlformats.org/officeDocument/2006/relationships/slide" Target="/ppt/slides/slide4.xml" Id="Rbc549c3c2d194bb4" /><Relationship Type="http://schemas.openxmlformats.org/officeDocument/2006/relationships/slide" Target="/ppt/slides/slide5.xml" Id="Rd6e6a8df4c364c1d" /><Relationship Type="http://schemas.openxmlformats.org/officeDocument/2006/relationships/slide" Target="/ppt/slides/slide6.xml" Id="R5e6a48e42d9247f2" /><Relationship Type="http://schemas.openxmlformats.org/officeDocument/2006/relationships/slide" Target="/ppt/slides/slide7.xml" Id="R22c2cf9ea2b2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2865c68c6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22d38ce64406" /><Relationship Type="http://schemas.openxmlformats.org/officeDocument/2006/relationships/theme" Target="/ppt/slideMasters/theme/theme1.xml" Id="R6dd67c607cf3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f22d38ce6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4d194bfc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7251c2966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f2bc12ef2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1a52aa44a49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c18d1471a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958b4d58c44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a7336af27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