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1bd58918dd04d0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8eca590460f4224"/>
  </p:sldMasterIdLst>
  <p:sldIdLst>
    <p:sldId xmlns:r="http://schemas.openxmlformats.org/officeDocument/2006/relationships" id="256" r:id="Rf69d865ccea54d08"/>
    <p:sldId xmlns:r="http://schemas.openxmlformats.org/officeDocument/2006/relationships" id="257" r:id="R360a50a92bba4ed7"/>
    <p:sldId xmlns:r="http://schemas.openxmlformats.org/officeDocument/2006/relationships" id="258" r:id="R6fecf92b6bdf475c"/>
    <p:sldId xmlns:r="http://schemas.openxmlformats.org/officeDocument/2006/relationships" id="259" r:id="R4d55c3cef35a4261"/>
    <p:sldId xmlns:r="http://schemas.openxmlformats.org/officeDocument/2006/relationships" id="260" r:id="R47594e590acb4893"/>
    <p:sldId xmlns:r="http://schemas.openxmlformats.org/officeDocument/2006/relationships" id="261" r:id="Reb0d9917f1094928"/>
    <p:sldId xmlns:r="http://schemas.openxmlformats.org/officeDocument/2006/relationships" id="262" r:id="R0ceaca09f6e741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8eca590460f4224" /><Relationship Type="http://schemas.openxmlformats.org/officeDocument/2006/relationships/slide" Target="/ppt/slides/slide1.xml" Id="Rf69d865ccea54d08" /><Relationship Type="http://schemas.openxmlformats.org/officeDocument/2006/relationships/slide" Target="/ppt/slides/slide2.xml" Id="R360a50a92bba4ed7" /><Relationship Type="http://schemas.openxmlformats.org/officeDocument/2006/relationships/slide" Target="/ppt/slides/slide3.xml" Id="R6fecf92b6bdf475c" /><Relationship Type="http://schemas.openxmlformats.org/officeDocument/2006/relationships/slide" Target="/ppt/slides/slide4.xml" Id="R4d55c3cef35a4261" /><Relationship Type="http://schemas.openxmlformats.org/officeDocument/2006/relationships/slide" Target="/ppt/slides/slide5.xml" Id="R47594e590acb4893" /><Relationship Type="http://schemas.openxmlformats.org/officeDocument/2006/relationships/slide" Target="/ppt/slides/slide6.xml" Id="Reb0d9917f1094928" /><Relationship Type="http://schemas.openxmlformats.org/officeDocument/2006/relationships/slide" Target="/ppt/slides/slide7.xml" Id="R0ceaca09f6e741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b240eacabca44c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fb03ab79dc4c6f" /><Relationship Type="http://schemas.openxmlformats.org/officeDocument/2006/relationships/theme" Target="/ppt/slideMasters/theme/theme1.xml" Id="R860aa1031b9548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afb03ab79dc4c6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0df37589c544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05654c2904bd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57c4c7c01745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5262a8b5fd48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c2be54557f48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ab0cfb1674fe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3b14727c4043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DOGMAN BUTIKKER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DOGMAN BUTIKKER AS ble etablert [år] og holder til i Østerås.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151 014 996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730 627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−1 191 393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1 839 590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55 492 380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DOGMAN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Grini Næringspark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1361 Østerås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+46424422277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lina.bollvik@dogman.se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919 026 421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DOGMAN BUTIKKER AS</a:t>
            </a:r>
          </a:p>
        </p:txBody>
      </p:sp>
    </p:spTree>
  </p:cSld>
  <p:clrMapOvr>
    <a:masterClrMapping xmlns:a="http://schemas.openxmlformats.org/drawingml/2006/main"/>
  </p:clrMapOvr>
</p:sld>
</file>