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d592273ac74e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eafab9adda424b"/>
  </p:sldMasterIdLst>
  <p:sldIdLst>
    <p:sldId xmlns:r="http://schemas.openxmlformats.org/officeDocument/2006/relationships" id="256" r:id="R9279bff8897649f7"/>
    <p:sldId xmlns:r="http://schemas.openxmlformats.org/officeDocument/2006/relationships" id="257" r:id="R32b6601e60c542fd"/>
    <p:sldId xmlns:r="http://schemas.openxmlformats.org/officeDocument/2006/relationships" id="258" r:id="R5fb0dd38e3904b17"/>
    <p:sldId xmlns:r="http://schemas.openxmlformats.org/officeDocument/2006/relationships" id="259" r:id="R969f6dc749a64ea5"/>
    <p:sldId xmlns:r="http://schemas.openxmlformats.org/officeDocument/2006/relationships" id="260" r:id="Rad3a1d82b94e4857"/>
    <p:sldId xmlns:r="http://schemas.openxmlformats.org/officeDocument/2006/relationships" id="261" r:id="R18c5c55539a544d7"/>
    <p:sldId xmlns:r="http://schemas.openxmlformats.org/officeDocument/2006/relationships" id="262" r:id="Rbe0a693b8eb64c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afab9adda424b" /><Relationship Type="http://schemas.openxmlformats.org/officeDocument/2006/relationships/slide" Target="/ppt/slides/slide1.xml" Id="R9279bff8897649f7" /><Relationship Type="http://schemas.openxmlformats.org/officeDocument/2006/relationships/slide" Target="/ppt/slides/slide2.xml" Id="R32b6601e60c542fd" /><Relationship Type="http://schemas.openxmlformats.org/officeDocument/2006/relationships/slide" Target="/ppt/slides/slide3.xml" Id="R5fb0dd38e3904b17" /><Relationship Type="http://schemas.openxmlformats.org/officeDocument/2006/relationships/slide" Target="/ppt/slides/slide4.xml" Id="R969f6dc749a64ea5" /><Relationship Type="http://schemas.openxmlformats.org/officeDocument/2006/relationships/slide" Target="/ppt/slides/slide5.xml" Id="Rad3a1d82b94e4857" /><Relationship Type="http://schemas.openxmlformats.org/officeDocument/2006/relationships/slide" Target="/ppt/slides/slide6.xml" Id="R18c5c55539a544d7" /><Relationship Type="http://schemas.openxmlformats.org/officeDocument/2006/relationships/slide" Target="/ppt/slides/slide7.xml" Id="Rbe0a693b8eb64c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57ac318f8841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ae8092d8d4f8f" /><Relationship Type="http://schemas.openxmlformats.org/officeDocument/2006/relationships/theme" Target="/ppt/slideMasters/theme/theme1.xml" Id="R548ebe0b48b64d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cae8092d8d4f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a462c137947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f6533f95245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f968fe08449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37bfb2ab842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d27addd6440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b4a30ed034a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3736c322448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GULLFJELLET BEMANNING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GULLFJELLET BEMANNING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259 031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−659 957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B7PEOPLE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RUBEN ANDREAS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ERA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Alvøveien 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919 047 607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