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210f240a0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d8e1d93ac4580"/>
  </p:sldMasterIdLst>
  <p:sldIdLst>
    <p:sldId xmlns:r="http://schemas.openxmlformats.org/officeDocument/2006/relationships" id="256" r:id="R762100f3058a4e84"/>
    <p:sldId xmlns:r="http://schemas.openxmlformats.org/officeDocument/2006/relationships" id="257" r:id="R9cdb2a1bc023420c"/>
    <p:sldId xmlns:r="http://schemas.openxmlformats.org/officeDocument/2006/relationships" id="258" r:id="Rfcce6c14a62b43ce"/>
    <p:sldId xmlns:r="http://schemas.openxmlformats.org/officeDocument/2006/relationships" id="259" r:id="Rfc651cc7f0a9438f"/>
    <p:sldId xmlns:r="http://schemas.openxmlformats.org/officeDocument/2006/relationships" id="260" r:id="R898ae6ba12e04d2b"/>
    <p:sldId xmlns:r="http://schemas.openxmlformats.org/officeDocument/2006/relationships" id="261" r:id="R98afecc7cfa24584"/>
    <p:sldId xmlns:r="http://schemas.openxmlformats.org/officeDocument/2006/relationships" id="262" r:id="Re30a81282563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d8e1d93ac4580" /><Relationship Type="http://schemas.openxmlformats.org/officeDocument/2006/relationships/slide" Target="/ppt/slides/slide1.xml" Id="R762100f3058a4e84" /><Relationship Type="http://schemas.openxmlformats.org/officeDocument/2006/relationships/slide" Target="/ppt/slides/slide2.xml" Id="R9cdb2a1bc023420c" /><Relationship Type="http://schemas.openxmlformats.org/officeDocument/2006/relationships/slide" Target="/ppt/slides/slide3.xml" Id="Rfcce6c14a62b43ce" /><Relationship Type="http://schemas.openxmlformats.org/officeDocument/2006/relationships/slide" Target="/ppt/slides/slide4.xml" Id="Rfc651cc7f0a9438f" /><Relationship Type="http://schemas.openxmlformats.org/officeDocument/2006/relationships/slide" Target="/ppt/slides/slide5.xml" Id="R898ae6ba12e04d2b" /><Relationship Type="http://schemas.openxmlformats.org/officeDocument/2006/relationships/slide" Target="/ppt/slides/slide6.xml" Id="R98afecc7cfa24584" /><Relationship Type="http://schemas.openxmlformats.org/officeDocument/2006/relationships/slide" Target="/ppt/slides/slide7.xml" Id="Re30a81282563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c152311b5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cc93ba324be4" /><Relationship Type="http://schemas.openxmlformats.org/officeDocument/2006/relationships/theme" Target="/ppt/slideMasters/theme/theme1.xml" Id="R838404a63f4d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3cc93ba32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7857be82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2fed555c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f3bc359e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45b619a32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ce4917664a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8362b55b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593454f0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MINKEN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KJØSTRE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Trond Kjøstre, Gjerivegen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