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7f26164b2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3d73cc8bbb4244"/>
  </p:sldMasterIdLst>
  <p:sldIdLst>
    <p:sldId xmlns:r="http://schemas.openxmlformats.org/officeDocument/2006/relationships" id="256" r:id="R2a8d0a6a8ce24fc0"/>
    <p:sldId xmlns:r="http://schemas.openxmlformats.org/officeDocument/2006/relationships" id="257" r:id="Rd2ca5551bccc4a1c"/>
    <p:sldId xmlns:r="http://schemas.openxmlformats.org/officeDocument/2006/relationships" id="258" r:id="R058537211cd348c0"/>
    <p:sldId xmlns:r="http://schemas.openxmlformats.org/officeDocument/2006/relationships" id="259" r:id="Rfc25edc8153b4511"/>
    <p:sldId xmlns:r="http://schemas.openxmlformats.org/officeDocument/2006/relationships" id="260" r:id="Rc5467def42a841ba"/>
    <p:sldId xmlns:r="http://schemas.openxmlformats.org/officeDocument/2006/relationships" id="261" r:id="R5f3ff1f57e0342eb"/>
    <p:sldId xmlns:r="http://schemas.openxmlformats.org/officeDocument/2006/relationships" id="262" r:id="R0624219a49844b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d73cc8bbb4244" /><Relationship Type="http://schemas.openxmlformats.org/officeDocument/2006/relationships/slide" Target="/ppt/slides/slide1.xml" Id="R2a8d0a6a8ce24fc0" /><Relationship Type="http://schemas.openxmlformats.org/officeDocument/2006/relationships/slide" Target="/ppt/slides/slide2.xml" Id="Rd2ca5551bccc4a1c" /><Relationship Type="http://schemas.openxmlformats.org/officeDocument/2006/relationships/slide" Target="/ppt/slides/slide3.xml" Id="R058537211cd348c0" /><Relationship Type="http://schemas.openxmlformats.org/officeDocument/2006/relationships/slide" Target="/ppt/slides/slide4.xml" Id="Rfc25edc8153b4511" /><Relationship Type="http://schemas.openxmlformats.org/officeDocument/2006/relationships/slide" Target="/ppt/slides/slide5.xml" Id="Rc5467def42a841ba" /><Relationship Type="http://schemas.openxmlformats.org/officeDocument/2006/relationships/slide" Target="/ppt/slides/slide6.xml" Id="R5f3ff1f57e0342eb" /><Relationship Type="http://schemas.openxmlformats.org/officeDocument/2006/relationships/slide" Target="/ppt/slides/slide7.xml" Id="R0624219a49844b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acb545275145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06fdf62e44797" /><Relationship Type="http://schemas.openxmlformats.org/officeDocument/2006/relationships/theme" Target="/ppt/slideMasters/theme/theme1.xml" Id="Rbe31ffcb066745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f06fdf62e447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450af052249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eac310915e4e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ca135058b40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add786a4d4e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cb66f3b1f4c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37ab3d2a24a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abc6cc57348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RRO AS ble etablert [år] og holder til i Hunndalen.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14 327 748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2 179 554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1 709 536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51,3 %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MORTEN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STEIEN ØYVIND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 BØRRESEN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BØRRESEN TROND  –  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PEDERSEN GEIR ARNE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2827 Hunndalen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RRO AS</a:t>
            </a:r>
          </a:p>
        </p:txBody>
      </p:sp>
    </p:spTree>
  </p:cSld>
  <p:clrMapOvr>
    <a:masterClrMapping xmlns:a="http://schemas.openxmlformats.org/drawingml/2006/main"/>
  </p:clrMapOvr>
</p:sld>
</file>