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ab2333346b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342f92d08a4798"/>
  </p:sldMasterIdLst>
  <p:sldIdLst>
    <p:sldId xmlns:r="http://schemas.openxmlformats.org/officeDocument/2006/relationships" id="256" r:id="R6555d36d9a8d4861"/>
    <p:sldId xmlns:r="http://schemas.openxmlformats.org/officeDocument/2006/relationships" id="257" r:id="R08bae5ff9fca4824"/>
    <p:sldId xmlns:r="http://schemas.openxmlformats.org/officeDocument/2006/relationships" id="258" r:id="R0ac16fb81c854cc5"/>
    <p:sldId xmlns:r="http://schemas.openxmlformats.org/officeDocument/2006/relationships" id="259" r:id="R045cc5c93dd0417c"/>
    <p:sldId xmlns:r="http://schemas.openxmlformats.org/officeDocument/2006/relationships" id="260" r:id="R44323ed897ac4ea6"/>
    <p:sldId xmlns:r="http://schemas.openxmlformats.org/officeDocument/2006/relationships" id="261" r:id="R7864d847e5cb4666"/>
    <p:sldId xmlns:r="http://schemas.openxmlformats.org/officeDocument/2006/relationships" id="262" r:id="Rb2f00eaa8b92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42f92d08a4798" /><Relationship Type="http://schemas.openxmlformats.org/officeDocument/2006/relationships/slide" Target="/ppt/slides/slide1.xml" Id="R6555d36d9a8d4861" /><Relationship Type="http://schemas.openxmlformats.org/officeDocument/2006/relationships/slide" Target="/ppt/slides/slide2.xml" Id="R08bae5ff9fca4824" /><Relationship Type="http://schemas.openxmlformats.org/officeDocument/2006/relationships/slide" Target="/ppt/slides/slide3.xml" Id="R0ac16fb81c854cc5" /><Relationship Type="http://schemas.openxmlformats.org/officeDocument/2006/relationships/slide" Target="/ppt/slides/slide4.xml" Id="R045cc5c93dd0417c" /><Relationship Type="http://schemas.openxmlformats.org/officeDocument/2006/relationships/slide" Target="/ppt/slides/slide5.xml" Id="R44323ed897ac4ea6" /><Relationship Type="http://schemas.openxmlformats.org/officeDocument/2006/relationships/slide" Target="/ppt/slides/slide6.xml" Id="R7864d847e5cb4666" /><Relationship Type="http://schemas.openxmlformats.org/officeDocument/2006/relationships/slide" Target="/ppt/slides/slide7.xml" Id="Rb2f00eaa8b92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2296bc13f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a9b305b1d49a7" /><Relationship Type="http://schemas.openxmlformats.org/officeDocument/2006/relationships/theme" Target="/ppt/slideMasters/theme/theme1.xml" Id="R42003605b68843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8a9b305b1d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86b428b59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f7931bb14f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9292a9972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d7b848f3f45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2aa1df46a4c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bb2d26a97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a299554947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