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1a4ca6eaa50451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cb41a4ce1c841d8"/>
  </p:sldMasterIdLst>
  <p:sldIdLst>
    <p:sldId xmlns:r="http://schemas.openxmlformats.org/officeDocument/2006/relationships" id="256" r:id="R1d49137cea8744d5"/>
    <p:sldId xmlns:r="http://schemas.openxmlformats.org/officeDocument/2006/relationships" id="257" r:id="Rc1ca7cf4c24d44f0"/>
    <p:sldId xmlns:r="http://schemas.openxmlformats.org/officeDocument/2006/relationships" id="258" r:id="R4cb2ab01987d47ff"/>
    <p:sldId xmlns:r="http://schemas.openxmlformats.org/officeDocument/2006/relationships" id="259" r:id="R1c12e538df89434e"/>
    <p:sldId xmlns:r="http://schemas.openxmlformats.org/officeDocument/2006/relationships" id="260" r:id="Reeab81ce013f48c6"/>
    <p:sldId xmlns:r="http://schemas.openxmlformats.org/officeDocument/2006/relationships" id="261" r:id="R4f6dc5834c9d4a2f"/>
    <p:sldId xmlns:r="http://schemas.openxmlformats.org/officeDocument/2006/relationships" id="262" r:id="R6deb5fe80b64405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cb41a4ce1c841d8" /><Relationship Type="http://schemas.openxmlformats.org/officeDocument/2006/relationships/slide" Target="/ppt/slides/slide1.xml" Id="R1d49137cea8744d5" /><Relationship Type="http://schemas.openxmlformats.org/officeDocument/2006/relationships/slide" Target="/ppt/slides/slide2.xml" Id="Rc1ca7cf4c24d44f0" /><Relationship Type="http://schemas.openxmlformats.org/officeDocument/2006/relationships/slide" Target="/ppt/slides/slide3.xml" Id="R4cb2ab01987d47ff" /><Relationship Type="http://schemas.openxmlformats.org/officeDocument/2006/relationships/slide" Target="/ppt/slides/slide4.xml" Id="R1c12e538df89434e" /><Relationship Type="http://schemas.openxmlformats.org/officeDocument/2006/relationships/slide" Target="/ppt/slides/slide5.xml" Id="Reeab81ce013f48c6" /><Relationship Type="http://schemas.openxmlformats.org/officeDocument/2006/relationships/slide" Target="/ppt/slides/slide6.xml" Id="R4f6dc5834c9d4a2f" /><Relationship Type="http://schemas.openxmlformats.org/officeDocument/2006/relationships/slide" Target="/ppt/slides/slide7.xml" Id="R6deb5fe80b64405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04fbec5c07844a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2b4328ebbf4f1d" /><Relationship Type="http://schemas.openxmlformats.org/officeDocument/2006/relationships/theme" Target="/ppt/slideMasters/theme/theme1.xml" Id="Rd5c5d5229822452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a2b4328ebbf4f1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1261f6bd9f4c7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f684b2eab346f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be26010c8a4eb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ad27d76db04d2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6ea87587474a6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811c75026c426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064f5dc7674fd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RADAR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RADAR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RADAR AS ble etablert [år] og holder til i Bømlo.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RADAR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RADAR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RADAR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−417 973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4 988 250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36 095 642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39 158 548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RADAR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EIDESVIK TOR OLAV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RADAR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Vestvikvegen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5443 Bømlo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919 086 874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RADAR AS</a:t>
            </a:r>
          </a:p>
        </p:txBody>
      </p:sp>
    </p:spTree>
  </p:cSld>
  <p:clrMapOvr>
    <a:masterClrMapping xmlns:a="http://schemas.openxmlformats.org/drawingml/2006/main"/>
  </p:clrMapOvr>
</p:sld>
</file>