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6a5892a5ca4e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aefbde458a4933"/>
  </p:sldMasterIdLst>
  <p:sldIdLst>
    <p:sldId xmlns:r="http://schemas.openxmlformats.org/officeDocument/2006/relationships" id="256" r:id="Rc3bf121bdec143e6"/>
    <p:sldId xmlns:r="http://schemas.openxmlformats.org/officeDocument/2006/relationships" id="257" r:id="Rd7ac0394b9d04b5e"/>
    <p:sldId xmlns:r="http://schemas.openxmlformats.org/officeDocument/2006/relationships" id="258" r:id="R9411d50568e548db"/>
    <p:sldId xmlns:r="http://schemas.openxmlformats.org/officeDocument/2006/relationships" id="259" r:id="R766610744bc94a1a"/>
    <p:sldId xmlns:r="http://schemas.openxmlformats.org/officeDocument/2006/relationships" id="260" r:id="Rfe491eced0224be0"/>
    <p:sldId xmlns:r="http://schemas.openxmlformats.org/officeDocument/2006/relationships" id="261" r:id="R53104c4e06a4475d"/>
    <p:sldId xmlns:r="http://schemas.openxmlformats.org/officeDocument/2006/relationships" id="262" r:id="R8c62585c8f3c4c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efbde458a4933" /><Relationship Type="http://schemas.openxmlformats.org/officeDocument/2006/relationships/slide" Target="/ppt/slides/slide1.xml" Id="Rc3bf121bdec143e6" /><Relationship Type="http://schemas.openxmlformats.org/officeDocument/2006/relationships/slide" Target="/ppt/slides/slide2.xml" Id="Rd7ac0394b9d04b5e" /><Relationship Type="http://schemas.openxmlformats.org/officeDocument/2006/relationships/slide" Target="/ppt/slides/slide3.xml" Id="R9411d50568e548db" /><Relationship Type="http://schemas.openxmlformats.org/officeDocument/2006/relationships/slide" Target="/ppt/slides/slide4.xml" Id="R766610744bc94a1a" /><Relationship Type="http://schemas.openxmlformats.org/officeDocument/2006/relationships/slide" Target="/ppt/slides/slide5.xml" Id="Rfe491eced0224be0" /><Relationship Type="http://schemas.openxmlformats.org/officeDocument/2006/relationships/slide" Target="/ppt/slides/slide6.xml" Id="R53104c4e06a4475d" /><Relationship Type="http://schemas.openxmlformats.org/officeDocument/2006/relationships/slide" Target="/ppt/slides/slide7.xml" Id="R8c62585c8f3c4c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34f34a7cc42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23569a1a2464f" /><Relationship Type="http://schemas.openxmlformats.org/officeDocument/2006/relationships/theme" Target="/ppt/slideMasters/theme/theme1.xml" Id="R42bd078429f64b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323569a1a246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05600956741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1662a692c4d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b5766303242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c29d77d8142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093f98fcd47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129c5ce3f4e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8dbeeb35641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AVINA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20 788 324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25 726 951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AINA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