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77f02fca1d4a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daf461dcf04e9d"/>
  </p:sldMasterIdLst>
  <p:sldIdLst>
    <p:sldId xmlns:r="http://schemas.openxmlformats.org/officeDocument/2006/relationships" id="256" r:id="R7c1aef1c97d345a5"/>
    <p:sldId xmlns:r="http://schemas.openxmlformats.org/officeDocument/2006/relationships" id="257" r:id="R5d570b3202f54c4d"/>
    <p:sldId xmlns:r="http://schemas.openxmlformats.org/officeDocument/2006/relationships" id="258" r:id="Rb6e7062584e549ee"/>
    <p:sldId xmlns:r="http://schemas.openxmlformats.org/officeDocument/2006/relationships" id="259" r:id="R4e17ef62affb46ce"/>
    <p:sldId xmlns:r="http://schemas.openxmlformats.org/officeDocument/2006/relationships" id="260" r:id="R8aa02686daf14cb6"/>
    <p:sldId xmlns:r="http://schemas.openxmlformats.org/officeDocument/2006/relationships" id="261" r:id="R909bb917e15a44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daf461dcf04e9d" /><Relationship Type="http://schemas.openxmlformats.org/officeDocument/2006/relationships/slide" Target="/ppt/slides/slide1.xml" Id="R7c1aef1c97d345a5" /><Relationship Type="http://schemas.openxmlformats.org/officeDocument/2006/relationships/slide" Target="/ppt/slides/slide2.xml" Id="R5d570b3202f54c4d" /><Relationship Type="http://schemas.openxmlformats.org/officeDocument/2006/relationships/slide" Target="/ppt/slides/slide3.xml" Id="Rb6e7062584e549ee" /><Relationship Type="http://schemas.openxmlformats.org/officeDocument/2006/relationships/slide" Target="/ppt/slides/slide4.xml" Id="R4e17ef62affb46ce" /><Relationship Type="http://schemas.openxmlformats.org/officeDocument/2006/relationships/slide" Target="/ppt/slides/slide5.xml" Id="R8aa02686daf14cb6" /><Relationship Type="http://schemas.openxmlformats.org/officeDocument/2006/relationships/slide" Target="/ppt/slides/slide6.xml" Id="R909bb917e15a44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6c2d8fdc5b4a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e3c26e85f94b7a" /><Relationship Type="http://schemas.openxmlformats.org/officeDocument/2006/relationships/theme" Target="/ppt/slideMasters/theme/theme1.xml" Id="Rf15241f8ef6743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e3c26e85f94b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4f4fe7346348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03de1a1e4c45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bcc60c1d7140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5b2313879640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b5514441ed4f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d90224a56c46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BESLAG OG BALKONGER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Storebotn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5309 Kleppestø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919 087 021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