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869ff8c64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008e1ccd64935"/>
  </p:sldMasterIdLst>
  <p:sldIdLst>
    <p:sldId xmlns:r="http://schemas.openxmlformats.org/officeDocument/2006/relationships" id="256" r:id="Ra4151424bc264e64"/>
    <p:sldId xmlns:r="http://schemas.openxmlformats.org/officeDocument/2006/relationships" id="257" r:id="R237488f849d84297"/>
    <p:sldId xmlns:r="http://schemas.openxmlformats.org/officeDocument/2006/relationships" id="258" r:id="R82e7ef8b175646ff"/>
    <p:sldId xmlns:r="http://schemas.openxmlformats.org/officeDocument/2006/relationships" id="259" r:id="R1370b0086b6a40b1"/>
    <p:sldId xmlns:r="http://schemas.openxmlformats.org/officeDocument/2006/relationships" id="260" r:id="R48164fc4eedd41a0"/>
    <p:sldId xmlns:r="http://schemas.openxmlformats.org/officeDocument/2006/relationships" id="261" r:id="Rfe7e14988498465e"/>
    <p:sldId xmlns:r="http://schemas.openxmlformats.org/officeDocument/2006/relationships" id="262" r:id="Rf37d3686846d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008e1ccd64935" /><Relationship Type="http://schemas.openxmlformats.org/officeDocument/2006/relationships/slide" Target="/ppt/slides/slide1.xml" Id="Ra4151424bc264e64" /><Relationship Type="http://schemas.openxmlformats.org/officeDocument/2006/relationships/slide" Target="/ppt/slides/slide2.xml" Id="R237488f849d84297" /><Relationship Type="http://schemas.openxmlformats.org/officeDocument/2006/relationships/slide" Target="/ppt/slides/slide3.xml" Id="R82e7ef8b175646ff" /><Relationship Type="http://schemas.openxmlformats.org/officeDocument/2006/relationships/slide" Target="/ppt/slides/slide4.xml" Id="R1370b0086b6a40b1" /><Relationship Type="http://schemas.openxmlformats.org/officeDocument/2006/relationships/slide" Target="/ppt/slides/slide5.xml" Id="R48164fc4eedd41a0" /><Relationship Type="http://schemas.openxmlformats.org/officeDocument/2006/relationships/slide" Target="/ppt/slides/slide6.xml" Id="Rfe7e14988498465e" /><Relationship Type="http://schemas.openxmlformats.org/officeDocument/2006/relationships/slide" Target="/ppt/slides/slide7.xml" Id="Rf37d3686846d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b6a47a444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d4b9df6ef48c4" /><Relationship Type="http://schemas.openxmlformats.org/officeDocument/2006/relationships/theme" Target="/ppt/slideMasters/theme/theme1.xml" Id="R7dfa24a5fb40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d4b9df6ef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db8ca0491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72ca3862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6f64525ff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90bae6654c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2f5575c98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cee2f6bf1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23f7663d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