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04eff6d81b47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270e4ea9a048db"/>
  </p:sldMasterIdLst>
  <p:sldIdLst>
    <p:sldId xmlns:r="http://schemas.openxmlformats.org/officeDocument/2006/relationships" id="256" r:id="R7991762bf66044dd"/>
    <p:sldId xmlns:r="http://schemas.openxmlformats.org/officeDocument/2006/relationships" id="257" r:id="R16f82fab85434be9"/>
    <p:sldId xmlns:r="http://schemas.openxmlformats.org/officeDocument/2006/relationships" id="258" r:id="R6de24253705d4d42"/>
    <p:sldId xmlns:r="http://schemas.openxmlformats.org/officeDocument/2006/relationships" id="259" r:id="Rad7683526efa4230"/>
    <p:sldId xmlns:r="http://schemas.openxmlformats.org/officeDocument/2006/relationships" id="260" r:id="R32a21604cde141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270e4ea9a048db" /><Relationship Type="http://schemas.openxmlformats.org/officeDocument/2006/relationships/slide" Target="/ppt/slides/slide1.xml" Id="R7991762bf66044dd" /><Relationship Type="http://schemas.openxmlformats.org/officeDocument/2006/relationships/slide" Target="/ppt/slides/slide2.xml" Id="R16f82fab85434be9" /><Relationship Type="http://schemas.openxmlformats.org/officeDocument/2006/relationships/slide" Target="/ppt/slides/slide3.xml" Id="R6de24253705d4d42" /><Relationship Type="http://schemas.openxmlformats.org/officeDocument/2006/relationships/slide" Target="/ppt/slides/slide4.xml" Id="Rad7683526efa4230" /><Relationship Type="http://schemas.openxmlformats.org/officeDocument/2006/relationships/slide" Target="/ppt/slides/slide5.xml" Id="R32a21604cde141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35582a800044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184b6ffda4691" /><Relationship Type="http://schemas.openxmlformats.org/officeDocument/2006/relationships/theme" Target="/ppt/slideMasters/theme/theme1.xml" Id="Rdf3e668760ad4d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9184b6ffda46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bc28a2fe04d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cb02c4c874b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101600485d4c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42cfe1c3e4a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14cfda60646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AKSELS MAT OG GLEDE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