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3cd68a3f1f49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376c72606448a0"/>
  </p:sldMasterIdLst>
  <p:sldIdLst>
    <p:sldId xmlns:r="http://schemas.openxmlformats.org/officeDocument/2006/relationships" id="256" r:id="Rcb7f0229aff24b07"/>
    <p:sldId xmlns:r="http://schemas.openxmlformats.org/officeDocument/2006/relationships" id="257" r:id="Rd72ea8c0d45d4167"/>
    <p:sldId xmlns:r="http://schemas.openxmlformats.org/officeDocument/2006/relationships" id="258" r:id="Rc98a192825864285"/>
    <p:sldId xmlns:r="http://schemas.openxmlformats.org/officeDocument/2006/relationships" id="259" r:id="R712f388907ba40f2"/>
    <p:sldId xmlns:r="http://schemas.openxmlformats.org/officeDocument/2006/relationships" id="260" r:id="R8af66e07a81d41da"/>
    <p:sldId xmlns:r="http://schemas.openxmlformats.org/officeDocument/2006/relationships" id="261" r:id="Ra2973ce617a34d83"/>
    <p:sldId xmlns:r="http://schemas.openxmlformats.org/officeDocument/2006/relationships" id="262" r:id="R9ff5d7794d404f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376c72606448a0" /><Relationship Type="http://schemas.openxmlformats.org/officeDocument/2006/relationships/slide" Target="/ppt/slides/slide1.xml" Id="Rcb7f0229aff24b07" /><Relationship Type="http://schemas.openxmlformats.org/officeDocument/2006/relationships/slide" Target="/ppt/slides/slide2.xml" Id="Rd72ea8c0d45d4167" /><Relationship Type="http://schemas.openxmlformats.org/officeDocument/2006/relationships/slide" Target="/ppt/slides/slide3.xml" Id="Rc98a192825864285" /><Relationship Type="http://schemas.openxmlformats.org/officeDocument/2006/relationships/slide" Target="/ppt/slides/slide4.xml" Id="R712f388907ba40f2" /><Relationship Type="http://schemas.openxmlformats.org/officeDocument/2006/relationships/slide" Target="/ppt/slides/slide5.xml" Id="R8af66e07a81d41da" /><Relationship Type="http://schemas.openxmlformats.org/officeDocument/2006/relationships/slide" Target="/ppt/slides/slide6.xml" Id="Ra2973ce617a34d83" /><Relationship Type="http://schemas.openxmlformats.org/officeDocument/2006/relationships/slide" Target="/ppt/slides/slide7.xml" Id="R9ff5d7794d404f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ef4059fc114c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28c7aabc54192" /><Relationship Type="http://schemas.openxmlformats.org/officeDocument/2006/relationships/theme" Target="/ppt/slideMasters/theme/theme1.xml" Id="R06912551e42b40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128c7aabc541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182100f3b42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44e3607e04d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14614b0c54b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6678bb78b42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0fea5816e4f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0e1d800df4f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7c81938df4e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KENTA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KENTA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853 585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585 695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17 623 417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UTGÅRDSLØKKEN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Vogellund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