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db236db89040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4e715daa2341fa"/>
  </p:sldMasterIdLst>
  <p:sldIdLst>
    <p:sldId xmlns:r="http://schemas.openxmlformats.org/officeDocument/2006/relationships" id="256" r:id="R054864d04aff40e1"/>
    <p:sldId xmlns:r="http://schemas.openxmlformats.org/officeDocument/2006/relationships" id="257" r:id="R3116467a25f1446d"/>
    <p:sldId xmlns:r="http://schemas.openxmlformats.org/officeDocument/2006/relationships" id="258" r:id="R64d1e12b83c54b1c"/>
    <p:sldId xmlns:r="http://schemas.openxmlformats.org/officeDocument/2006/relationships" id="259" r:id="Rf0abc74f224c4545"/>
    <p:sldId xmlns:r="http://schemas.openxmlformats.org/officeDocument/2006/relationships" id="260" r:id="R3aa29451326a459d"/>
    <p:sldId xmlns:r="http://schemas.openxmlformats.org/officeDocument/2006/relationships" id="261" r:id="Raa895753f4cd45d3"/>
    <p:sldId xmlns:r="http://schemas.openxmlformats.org/officeDocument/2006/relationships" id="262" r:id="Re34fdb1d36744b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4e715daa2341fa" /><Relationship Type="http://schemas.openxmlformats.org/officeDocument/2006/relationships/slide" Target="/ppt/slides/slide1.xml" Id="R054864d04aff40e1" /><Relationship Type="http://schemas.openxmlformats.org/officeDocument/2006/relationships/slide" Target="/ppt/slides/slide2.xml" Id="R3116467a25f1446d" /><Relationship Type="http://schemas.openxmlformats.org/officeDocument/2006/relationships/slide" Target="/ppt/slides/slide3.xml" Id="R64d1e12b83c54b1c" /><Relationship Type="http://schemas.openxmlformats.org/officeDocument/2006/relationships/slide" Target="/ppt/slides/slide4.xml" Id="Rf0abc74f224c4545" /><Relationship Type="http://schemas.openxmlformats.org/officeDocument/2006/relationships/slide" Target="/ppt/slides/slide5.xml" Id="R3aa29451326a459d" /><Relationship Type="http://schemas.openxmlformats.org/officeDocument/2006/relationships/slide" Target="/ppt/slides/slide6.xml" Id="Raa895753f4cd45d3" /><Relationship Type="http://schemas.openxmlformats.org/officeDocument/2006/relationships/slide" Target="/ppt/slides/slide7.xml" Id="Re34fdb1d36744b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7dca299e3944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e878e6a7a4d06" /><Relationship Type="http://schemas.openxmlformats.org/officeDocument/2006/relationships/theme" Target="/ppt/slideMasters/theme/theme1.xml" Id="Rf64445705fc94b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be878e6a7a4d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72025e09046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7454af2c846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9e902386c4b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24e933e5e48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01c2720574e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28c2d42f445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0899a242742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TORBLÅ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HOLDING AS ble etablert [år] og holder til i Odda.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599 274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12 126 731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RUNE SLEIRE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IN2TO HOLDING AS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v/Odda NæringsPark AS, Holmavegen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5750 Odda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