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23055fccdf8d43c0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bc4ece000104aa1"/>
  </p:sldMasterIdLst>
  <p:sldIdLst>
    <p:sldId xmlns:r="http://schemas.openxmlformats.org/officeDocument/2006/relationships" id="256" r:id="R011f9b68b891486b"/>
    <p:sldId xmlns:r="http://schemas.openxmlformats.org/officeDocument/2006/relationships" id="257" r:id="R03315fdb29c243e7"/>
    <p:sldId xmlns:r="http://schemas.openxmlformats.org/officeDocument/2006/relationships" id="258" r:id="Ra1eb1d3839924dde"/>
    <p:sldId xmlns:r="http://schemas.openxmlformats.org/officeDocument/2006/relationships" id="259" r:id="R9b7ff7dfa10c4462"/>
    <p:sldId xmlns:r="http://schemas.openxmlformats.org/officeDocument/2006/relationships" id="260" r:id="R194b77008bd5499b"/>
    <p:sldId xmlns:r="http://schemas.openxmlformats.org/officeDocument/2006/relationships" id="261" r:id="R8443e557cb86464e"/>
    <p:sldId xmlns:r="http://schemas.openxmlformats.org/officeDocument/2006/relationships" id="262" r:id="Ra0f6f7d5ea6a439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bc4ece000104aa1" /><Relationship Type="http://schemas.openxmlformats.org/officeDocument/2006/relationships/slide" Target="/ppt/slides/slide1.xml" Id="R011f9b68b891486b" /><Relationship Type="http://schemas.openxmlformats.org/officeDocument/2006/relationships/slide" Target="/ppt/slides/slide2.xml" Id="R03315fdb29c243e7" /><Relationship Type="http://schemas.openxmlformats.org/officeDocument/2006/relationships/slide" Target="/ppt/slides/slide3.xml" Id="Ra1eb1d3839924dde" /><Relationship Type="http://schemas.openxmlformats.org/officeDocument/2006/relationships/slide" Target="/ppt/slides/slide4.xml" Id="R9b7ff7dfa10c4462" /><Relationship Type="http://schemas.openxmlformats.org/officeDocument/2006/relationships/slide" Target="/ppt/slides/slide5.xml" Id="R194b77008bd5499b" /><Relationship Type="http://schemas.openxmlformats.org/officeDocument/2006/relationships/slide" Target="/ppt/slides/slide6.xml" Id="R8443e557cb86464e" /><Relationship Type="http://schemas.openxmlformats.org/officeDocument/2006/relationships/slide" Target="/ppt/slides/slide7.xml" Id="Ra0f6f7d5ea6a439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585d8dea66504250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cf12686d52d42d5" /><Relationship Type="http://schemas.openxmlformats.org/officeDocument/2006/relationships/theme" Target="/ppt/slideMasters/theme/theme1.xml" Id="R7def42f0a8c041d7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3cf12686d52d42d5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2830898ec914c2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21659fde3cb0497d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fd4233220a84109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94b03cbf27042e0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18b8cdf40ba4de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88bbdaad74f64632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d7a1d9935114cf3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BYGGFIRMA ARILD KNUTSEN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BYGGFIRMA ARILD KNUTSEN AS ble etablert [år] og holder til i Høvåg.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4 494 321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329 976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286 627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2 197 308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2 804 999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KNUTSEN ARILD  –  100,0 %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Kjerkekilåsen 21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4770 Høvåg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919 283 513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BYGGFIRMA ARILD KNUTSEN AS</a:t>
            </a:r>
          </a:p>
        </p:txBody>
      </p:sp>
    </p:spTree>
  </p:cSld>
  <p:clrMapOvr>
    <a:masterClrMapping xmlns:a="http://schemas.openxmlformats.org/drawingml/2006/main"/>
  </p:clrMapOvr>
</p:sld>
</file>