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a01e4df1ce40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c118642941457a"/>
  </p:sldMasterIdLst>
  <p:sldIdLst>
    <p:sldId xmlns:r="http://schemas.openxmlformats.org/officeDocument/2006/relationships" id="256" r:id="R181d6ae0f3274bab"/>
    <p:sldId xmlns:r="http://schemas.openxmlformats.org/officeDocument/2006/relationships" id="257" r:id="R9fbab5148a6141da"/>
    <p:sldId xmlns:r="http://schemas.openxmlformats.org/officeDocument/2006/relationships" id="258" r:id="Rd0e3989524f040d2"/>
    <p:sldId xmlns:r="http://schemas.openxmlformats.org/officeDocument/2006/relationships" id="259" r:id="Rdf5feecf7ea04248"/>
    <p:sldId xmlns:r="http://schemas.openxmlformats.org/officeDocument/2006/relationships" id="260" r:id="R236f0e05f9fd4808"/>
    <p:sldId xmlns:r="http://schemas.openxmlformats.org/officeDocument/2006/relationships" id="261" r:id="R9ba6ef3e317a4065"/>
    <p:sldId xmlns:r="http://schemas.openxmlformats.org/officeDocument/2006/relationships" id="262" r:id="R8e8516fd66b64a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c118642941457a" /><Relationship Type="http://schemas.openxmlformats.org/officeDocument/2006/relationships/slide" Target="/ppt/slides/slide1.xml" Id="R181d6ae0f3274bab" /><Relationship Type="http://schemas.openxmlformats.org/officeDocument/2006/relationships/slide" Target="/ppt/slides/slide2.xml" Id="R9fbab5148a6141da" /><Relationship Type="http://schemas.openxmlformats.org/officeDocument/2006/relationships/slide" Target="/ppt/slides/slide3.xml" Id="Rd0e3989524f040d2" /><Relationship Type="http://schemas.openxmlformats.org/officeDocument/2006/relationships/slide" Target="/ppt/slides/slide4.xml" Id="Rdf5feecf7ea04248" /><Relationship Type="http://schemas.openxmlformats.org/officeDocument/2006/relationships/slide" Target="/ppt/slides/slide5.xml" Id="R236f0e05f9fd4808" /><Relationship Type="http://schemas.openxmlformats.org/officeDocument/2006/relationships/slide" Target="/ppt/slides/slide6.xml" Id="R9ba6ef3e317a4065" /><Relationship Type="http://schemas.openxmlformats.org/officeDocument/2006/relationships/slide" Target="/ppt/slides/slide7.xml" Id="R8e8516fd66b64a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552ae720c34e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9a70502864bac" /><Relationship Type="http://schemas.openxmlformats.org/officeDocument/2006/relationships/theme" Target="/ppt/slideMasters/theme/theme1.xml" Id="R6b2fd05e10ba4d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a9a70502864b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f8222011648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2780fb57845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7642b3be44e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1184b1ce548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39f849187447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64c11979940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c10c61f974f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VAK INVEST AS ble etablert [år] og holder til i Heggedal.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40 569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2 458 341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2 459 954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KRISTOFFERSEN VEGAR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Gjellum vei 19A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1389 Heggedal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vegkri@live.no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919 306 149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 INVEST AS</a:t>
            </a:r>
          </a:p>
        </p:txBody>
      </p:sp>
    </p:spTree>
  </p:cSld>
  <p:clrMapOvr>
    <a:masterClrMapping xmlns:a="http://schemas.openxmlformats.org/drawingml/2006/main"/>
  </p:clrMapOvr>
</p:sld>
</file>