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b34b2cba204a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2de681bad14ad1"/>
  </p:sldMasterIdLst>
  <p:sldIdLst>
    <p:sldId xmlns:r="http://schemas.openxmlformats.org/officeDocument/2006/relationships" id="256" r:id="Rc1cf6f299ed2469b"/>
    <p:sldId xmlns:r="http://schemas.openxmlformats.org/officeDocument/2006/relationships" id="257" r:id="Rd19ca6cd657c456a"/>
    <p:sldId xmlns:r="http://schemas.openxmlformats.org/officeDocument/2006/relationships" id="258" r:id="R0885c51b51c84498"/>
    <p:sldId xmlns:r="http://schemas.openxmlformats.org/officeDocument/2006/relationships" id="259" r:id="R51e35f00ed3246ed"/>
    <p:sldId xmlns:r="http://schemas.openxmlformats.org/officeDocument/2006/relationships" id="260" r:id="R4cc3700106914591"/>
    <p:sldId xmlns:r="http://schemas.openxmlformats.org/officeDocument/2006/relationships" id="261" r:id="R1cec88db4bff4f3d"/>
    <p:sldId xmlns:r="http://schemas.openxmlformats.org/officeDocument/2006/relationships" id="262" r:id="Ra16ec3b71e11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de681bad14ad1" /><Relationship Type="http://schemas.openxmlformats.org/officeDocument/2006/relationships/slide" Target="/ppt/slides/slide1.xml" Id="Rc1cf6f299ed2469b" /><Relationship Type="http://schemas.openxmlformats.org/officeDocument/2006/relationships/slide" Target="/ppt/slides/slide2.xml" Id="Rd19ca6cd657c456a" /><Relationship Type="http://schemas.openxmlformats.org/officeDocument/2006/relationships/slide" Target="/ppt/slides/slide3.xml" Id="R0885c51b51c84498" /><Relationship Type="http://schemas.openxmlformats.org/officeDocument/2006/relationships/slide" Target="/ppt/slides/slide4.xml" Id="R51e35f00ed3246ed" /><Relationship Type="http://schemas.openxmlformats.org/officeDocument/2006/relationships/slide" Target="/ppt/slides/slide5.xml" Id="R4cc3700106914591" /><Relationship Type="http://schemas.openxmlformats.org/officeDocument/2006/relationships/slide" Target="/ppt/slides/slide6.xml" Id="R1cec88db4bff4f3d" /><Relationship Type="http://schemas.openxmlformats.org/officeDocument/2006/relationships/slide" Target="/ppt/slides/slide7.xml" Id="Ra16ec3b71e11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0047ea98945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5a0114e474068" /><Relationship Type="http://schemas.openxmlformats.org/officeDocument/2006/relationships/theme" Target="/ppt/slideMasters/theme/theme1.xml" Id="Rd923eab069cd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f5a0114e4740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a4384c9ec43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d3a6fa87d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3bb10d2bd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4e00f236d42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785213943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9f144ad8049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0691e4cb946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JOLLY KRAMER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JOLLY KRAMER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2 783 856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RAFSHOL ÅRSÆTHER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EIREEN NORDHEIM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Tømmervågen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919 306 521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