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9e83aff814f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c4332992ed4e2d"/>
  </p:sldMasterIdLst>
  <p:sldIdLst>
    <p:sldId xmlns:r="http://schemas.openxmlformats.org/officeDocument/2006/relationships" id="256" r:id="Rf0a3c033ebf14021"/>
    <p:sldId xmlns:r="http://schemas.openxmlformats.org/officeDocument/2006/relationships" id="257" r:id="Rfc95c22a12c440b8"/>
    <p:sldId xmlns:r="http://schemas.openxmlformats.org/officeDocument/2006/relationships" id="258" r:id="R748828317fda4b74"/>
    <p:sldId xmlns:r="http://schemas.openxmlformats.org/officeDocument/2006/relationships" id="259" r:id="Racfdf77afd3b45d4"/>
    <p:sldId xmlns:r="http://schemas.openxmlformats.org/officeDocument/2006/relationships" id="260" r:id="R1984378cf5bf45b3"/>
    <p:sldId xmlns:r="http://schemas.openxmlformats.org/officeDocument/2006/relationships" id="261" r:id="R2958c9d02743405e"/>
    <p:sldId xmlns:r="http://schemas.openxmlformats.org/officeDocument/2006/relationships" id="262" r:id="R02f96a34e32041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4332992ed4e2d" /><Relationship Type="http://schemas.openxmlformats.org/officeDocument/2006/relationships/slide" Target="/ppt/slides/slide1.xml" Id="Rf0a3c033ebf14021" /><Relationship Type="http://schemas.openxmlformats.org/officeDocument/2006/relationships/slide" Target="/ppt/slides/slide2.xml" Id="Rfc95c22a12c440b8" /><Relationship Type="http://schemas.openxmlformats.org/officeDocument/2006/relationships/slide" Target="/ppt/slides/slide3.xml" Id="R748828317fda4b74" /><Relationship Type="http://schemas.openxmlformats.org/officeDocument/2006/relationships/slide" Target="/ppt/slides/slide4.xml" Id="Racfdf77afd3b45d4" /><Relationship Type="http://schemas.openxmlformats.org/officeDocument/2006/relationships/slide" Target="/ppt/slides/slide5.xml" Id="R1984378cf5bf45b3" /><Relationship Type="http://schemas.openxmlformats.org/officeDocument/2006/relationships/slide" Target="/ppt/slides/slide6.xml" Id="R2958c9d02743405e" /><Relationship Type="http://schemas.openxmlformats.org/officeDocument/2006/relationships/slide" Target="/ppt/slides/slide7.xml" Id="R02f96a34e32041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9f1f2298f4b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e98c4f8c04276" /><Relationship Type="http://schemas.openxmlformats.org/officeDocument/2006/relationships/theme" Target="/ppt/slideMasters/theme/theme1.xml" Id="R51909ae1e7a14a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e98c4f8c042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2d11dc56a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f71c7a23643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6c1801fbd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95cf7984142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82e03943d4c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b52024914a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82fa3f7c2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NORCE RESEARCH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RESEARCH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NORCE RESEARCH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RESEARCH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RESEARCH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RESEARCH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1 303 648 000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−86 748 000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−80 833 000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226 416 000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925 142 000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RESEARCH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UNIVERSITETET I BERGEN  –  51,9 %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STAVANGER RESEARCH HOLDING AS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RESEARCH HOLDING AS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UNIVERSITETET I TROMSØ -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VENTURES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VEST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RESEARCH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Nygårdsgaten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919 408 049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NORCE RESEARCH AS</a:t>
            </a:r>
          </a:p>
        </p:txBody>
      </p:sp>
    </p:spTree>
  </p:cSld>
  <p:clrMapOvr>
    <a:masterClrMapping xmlns:a="http://schemas.openxmlformats.org/drawingml/2006/main"/>
  </p:clrMapOvr>
</p:sld>
</file>