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25c3aa2f504e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1cd738a491436b"/>
  </p:sldMasterIdLst>
  <p:sldIdLst>
    <p:sldId xmlns:r="http://schemas.openxmlformats.org/officeDocument/2006/relationships" id="256" r:id="R93a3fff7c3ba4a83"/>
    <p:sldId xmlns:r="http://schemas.openxmlformats.org/officeDocument/2006/relationships" id="257" r:id="Rad7f779863d945ed"/>
    <p:sldId xmlns:r="http://schemas.openxmlformats.org/officeDocument/2006/relationships" id="258" r:id="R603133c1c8b94e65"/>
    <p:sldId xmlns:r="http://schemas.openxmlformats.org/officeDocument/2006/relationships" id="259" r:id="R0e45f78ce8814f17"/>
    <p:sldId xmlns:r="http://schemas.openxmlformats.org/officeDocument/2006/relationships" id="260" r:id="Rbff0e9bb999f4313"/>
    <p:sldId xmlns:r="http://schemas.openxmlformats.org/officeDocument/2006/relationships" id="261" r:id="R89f0f63da6ed4a06"/>
    <p:sldId xmlns:r="http://schemas.openxmlformats.org/officeDocument/2006/relationships" id="262" r:id="Rc3e4f00ed6d443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1cd738a491436b" /><Relationship Type="http://schemas.openxmlformats.org/officeDocument/2006/relationships/slide" Target="/ppt/slides/slide1.xml" Id="R93a3fff7c3ba4a83" /><Relationship Type="http://schemas.openxmlformats.org/officeDocument/2006/relationships/slide" Target="/ppt/slides/slide2.xml" Id="Rad7f779863d945ed" /><Relationship Type="http://schemas.openxmlformats.org/officeDocument/2006/relationships/slide" Target="/ppt/slides/slide3.xml" Id="R603133c1c8b94e65" /><Relationship Type="http://schemas.openxmlformats.org/officeDocument/2006/relationships/slide" Target="/ppt/slides/slide4.xml" Id="R0e45f78ce8814f17" /><Relationship Type="http://schemas.openxmlformats.org/officeDocument/2006/relationships/slide" Target="/ppt/slides/slide5.xml" Id="Rbff0e9bb999f4313" /><Relationship Type="http://schemas.openxmlformats.org/officeDocument/2006/relationships/slide" Target="/ppt/slides/slide6.xml" Id="R89f0f63da6ed4a06" /><Relationship Type="http://schemas.openxmlformats.org/officeDocument/2006/relationships/slide" Target="/ppt/slides/slide7.xml" Id="Rc3e4f00ed6d443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f48a1eeeef4b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25d4510014632" /><Relationship Type="http://schemas.openxmlformats.org/officeDocument/2006/relationships/theme" Target="/ppt/slideMasters/theme/theme1.xml" Id="Re50df18e4d8c4a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425d45100146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83c69d34a4e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c930d479f4c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6d80be88a44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c1887ace74b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26aa890e74a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9dbb600ac4e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d64ac317649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G1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G1 GRUPPEN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13 423 017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325 860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−147 599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8 365 717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KKCI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919 568 968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