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3c16c2003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51a1358b64421"/>
  </p:sldMasterIdLst>
  <p:sldIdLst>
    <p:sldId xmlns:r="http://schemas.openxmlformats.org/officeDocument/2006/relationships" id="256" r:id="Rcb951e18af414204"/>
    <p:sldId xmlns:r="http://schemas.openxmlformats.org/officeDocument/2006/relationships" id="257" r:id="R51c962bee1a94a0d"/>
    <p:sldId xmlns:r="http://schemas.openxmlformats.org/officeDocument/2006/relationships" id="258" r:id="R6dca92ab9c514a22"/>
    <p:sldId xmlns:r="http://schemas.openxmlformats.org/officeDocument/2006/relationships" id="259" r:id="R17196ab28e364b21"/>
    <p:sldId xmlns:r="http://schemas.openxmlformats.org/officeDocument/2006/relationships" id="260" r:id="R19ce73a8c98d442c"/>
    <p:sldId xmlns:r="http://schemas.openxmlformats.org/officeDocument/2006/relationships" id="261" r:id="Rd0c298f5243b4fc3"/>
    <p:sldId xmlns:r="http://schemas.openxmlformats.org/officeDocument/2006/relationships" id="262" r:id="Red7b7871e6e5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51a1358b64421" /><Relationship Type="http://schemas.openxmlformats.org/officeDocument/2006/relationships/slide" Target="/ppt/slides/slide1.xml" Id="Rcb951e18af414204" /><Relationship Type="http://schemas.openxmlformats.org/officeDocument/2006/relationships/slide" Target="/ppt/slides/slide2.xml" Id="R51c962bee1a94a0d" /><Relationship Type="http://schemas.openxmlformats.org/officeDocument/2006/relationships/slide" Target="/ppt/slides/slide3.xml" Id="R6dca92ab9c514a22" /><Relationship Type="http://schemas.openxmlformats.org/officeDocument/2006/relationships/slide" Target="/ppt/slides/slide4.xml" Id="R17196ab28e364b21" /><Relationship Type="http://schemas.openxmlformats.org/officeDocument/2006/relationships/slide" Target="/ppt/slides/slide5.xml" Id="R19ce73a8c98d442c" /><Relationship Type="http://schemas.openxmlformats.org/officeDocument/2006/relationships/slide" Target="/ppt/slides/slide6.xml" Id="Rd0c298f5243b4fc3" /><Relationship Type="http://schemas.openxmlformats.org/officeDocument/2006/relationships/slide" Target="/ppt/slides/slide7.xml" Id="Red7b7871e6e5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0f5fb58fb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d238c06c3432e" /><Relationship Type="http://schemas.openxmlformats.org/officeDocument/2006/relationships/theme" Target="/ppt/slideMasters/theme/theme1.xml" Id="R36ef75d786b0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d238c06c3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d6560cdc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898ea0c9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70af95b8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4f9e3903c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dc3ccf3c0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ba7ca9d7b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e5c5468d5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−2 073 029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ØSTENHEDEN ESPEN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