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ea67e5bb08440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eabde67bb34c3a"/>
  </p:sldMasterIdLst>
  <p:sldIdLst>
    <p:sldId xmlns:r="http://schemas.openxmlformats.org/officeDocument/2006/relationships" id="256" r:id="Rba9c9649435c4d85"/>
    <p:sldId xmlns:r="http://schemas.openxmlformats.org/officeDocument/2006/relationships" id="257" r:id="Ra4d801ca2b8844d7"/>
    <p:sldId xmlns:r="http://schemas.openxmlformats.org/officeDocument/2006/relationships" id="258" r:id="Ref84dd6caa1a41fa"/>
    <p:sldId xmlns:r="http://schemas.openxmlformats.org/officeDocument/2006/relationships" id="259" r:id="Rce2b6d85b07947a0"/>
    <p:sldId xmlns:r="http://schemas.openxmlformats.org/officeDocument/2006/relationships" id="260" r:id="R195a3c2dc63c4a03"/>
    <p:sldId xmlns:r="http://schemas.openxmlformats.org/officeDocument/2006/relationships" id="261" r:id="R64ba77bdb8864106"/>
    <p:sldId xmlns:r="http://schemas.openxmlformats.org/officeDocument/2006/relationships" id="262" r:id="R18519f7fe4db44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eabde67bb34c3a" /><Relationship Type="http://schemas.openxmlformats.org/officeDocument/2006/relationships/slide" Target="/ppt/slides/slide1.xml" Id="Rba9c9649435c4d85" /><Relationship Type="http://schemas.openxmlformats.org/officeDocument/2006/relationships/slide" Target="/ppt/slides/slide2.xml" Id="Ra4d801ca2b8844d7" /><Relationship Type="http://schemas.openxmlformats.org/officeDocument/2006/relationships/slide" Target="/ppt/slides/slide3.xml" Id="Ref84dd6caa1a41fa" /><Relationship Type="http://schemas.openxmlformats.org/officeDocument/2006/relationships/slide" Target="/ppt/slides/slide4.xml" Id="Rce2b6d85b07947a0" /><Relationship Type="http://schemas.openxmlformats.org/officeDocument/2006/relationships/slide" Target="/ppt/slides/slide5.xml" Id="R195a3c2dc63c4a03" /><Relationship Type="http://schemas.openxmlformats.org/officeDocument/2006/relationships/slide" Target="/ppt/slides/slide6.xml" Id="R64ba77bdb8864106" /><Relationship Type="http://schemas.openxmlformats.org/officeDocument/2006/relationships/slide" Target="/ppt/slides/slide7.xml" Id="R18519f7fe4db44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352a25f63145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4a00fe284543f4" /><Relationship Type="http://schemas.openxmlformats.org/officeDocument/2006/relationships/theme" Target="/ppt/slideMasters/theme/theme1.xml" Id="Rcf670958e50a4e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4a00fe284543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27ea66cc1441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979b7e6b9143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aaa52df67949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dbfc2456494c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104a623f8845f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eb514d7d2a481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9f17416d0345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KUBIKK VENTILASJON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KUBIKK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KUBIKK VENTILASJON AS ble etablert [år] og holder til i Verdal.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KUBIKK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KUBIKK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KUBIKK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44 735 038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9 795 960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7 796 965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6 496 859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23 194 546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KUBIKK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EKSETH INVEST AS  –  31,7 %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 HOLDING AS  –  31,7 %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SEL-COM HOLDING AS  –  31,7 %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AUNE VENTILASJON AS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KUBIKK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Jupitervegen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7652 Verdal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919 682 159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KUBIKK VENTILASJON AS</a:t>
            </a:r>
          </a:p>
        </p:txBody>
      </p:sp>
    </p:spTree>
  </p:cSld>
  <p:clrMapOvr>
    <a:masterClrMapping xmlns:a="http://schemas.openxmlformats.org/drawingml/2006/main"/>
  </p:clrMapOvr>
</p:sld>
</file>