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b45b139fd8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44e1f579e24992"/>
  </p:sldMasterIdLst>
  <p:sldIdLst>
    <p:sldId xmlns:r="http://schemas.openxmlformats.org/officeDocument/2006/relationships" id="256" r:id="R6e0ef7c81dbd4f1b"/>
    <p:sldId xmlns:r="http://schemas.openxmlformats.org/officeDocument/2006/relationships" id="257" r:id="R86e25341ceb34375"/>
    <p:sldId xmlns:r="http://schemas.openxmlformats.org/officeDocument/2006/relationships" id="258" r:id="R00816f000b5d43b0"/>
    <p:sldId xmlns:r="http://schemas.openxmlformats.org/officeDocument/2006/relationships" id="259" r:id="Rab552490eaf94ff3"/>
    <p:sldId xmlns:r="http://schemas.openxmlformats.org/officeDocument/2006/relationships" id="260" r:id="R9bda2acbfbae4d16"/>
    <p:sldId xmlns:r="http://schemas.openxmlformats.org/officeDocument/2006/relationships" id="261" r:id="R4c70a4e8dc584e8a"/>
    <p:sldId xmlns:r="http://schemas.openxmlformats.org/officeDocument/2006/relationships" id="262" r:id="R75861fbf9c624a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44e1f579e24992" /><Relationship Type="http://schemas.openxmlformats.org/officeDocument/2006/relationships/slide" Target="/ppt/slides/slide1.xml" Id="R6e0ef7c81dbd4f1b" /><Relationship Type="http://schemas.openxmlformats.org/officeDocument/2006/relationships/slide" Target="/ppt/slides/slide2.xml" Id="R86e25341ceb34375" /><Relationship Type="http://schemas.openxmlformats.org/officeDocument/2006/relationships/slide" Target="/ppt/slides/slide3.xml" Id="R00816f000b5d43b0" /><Relationship Type="http://schemas.openxmlformats.org/officeDocument/2006/relationships/slide" Target="/ppt/slides/slide4.xml" Id="Rab552490eaf94ff3" /><Relationship Type="http://schemas.openxmlformats.org/officeDocument/2006/relationships/slide" Target="/ppt/slides/slide5.xml" Id="R9bda2acbfbae4d16" /><Relationship Type="http://schemas.openxmlformats.org/officeDocument/2006/relationships/slide" Target="/ppt/slides/slide6.xml" Id="R4c70a4e8dc584e8a" /><Relationship Type="http://schemas.openxmlformats.org/officeDocument/2006/relationships/slide" Target="/ppt/slides/slide7.xml" Id="R75861fbf9c624a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8928a8ceb42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e18b896aa4c7d" /><Relationship Type="http://schemas.openxmlformats.org/officeDocument/2006/relationships/theme" Target="/ppt/slideMasters/theme/theme1.xml" Id="R22cac4f4c3734a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ce18b896aa4c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90535502145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5877de4b6245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50c5b79e944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67cc86420347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f643ada6404f9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050a47362541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be1c902e0f41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MAGIC BOOKING &amp; MANAGEMENT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BOOKING &amp;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MAGIC BOOKING &amp; MANAGEMENT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BOOKING &amp;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BOOKING &amp;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BOOKING &amp;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1 555 662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3 071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443 885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487 992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BOOKING &amp;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NYBØ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BOOKING &amp; MANAGEMENT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Follestaddalen 741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6156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admin@magicbooking.no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919 734 469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MAGIC BOOKING &amp; MANAGEMENT AS</a:t>
            </a:r>
          </a:p>
        </p:txBody>
      </p:sp>
    </p:spTree>
  </p:cSld>
  <p:clrMapOvr>
    <a:masterClrMapping xmlns:a="http://schemas.openxmlformats.org/drawingml/2006/main"/>
  </p:clrMapOvr>
</p:sld>
</file>