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67f1d7828d48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90dc080224665"/>
  </p:sldMasterIdLst>
  <p:sldIdLst>
    <p:sldId xmlns:r="http://schemas.openxmlformats.org/officeDocument/2006/relationships" id="256" r:id="R22abfd8167a94189"/>
    <p:sldId xmlns:r="http://schemas.openxmlformats.org/officeDocument/2006/relationships" id="257" r:id="Rce44d3261eed44f0"/>
    <p:sldId xmlns:r="http://schemas.openxmlformats.org/officeDocument/2006/relationships" id="258" r:id="R2355764b1d554a71"/>
    <p:sldId xmlns:r="http://schemas.openxmlformats.org/officeDocument/2006/relationships" id="259" r:id="Ra3a605b101494835"/>
    <p:sldId xmlns:r="http://schemas.openxmlformats.org/officeDocument/2006/relationships" id="260" r:id="R6adbf54dfd004bdc"/>
    <p:sldId xmlns:r="http://schemas.openxmlformats.org/officeDocument/2006/relationships" id="261" r:id="Rbafce6b5723b4c38"/>
    <p:sldId xmlns:r="http://schemas.openxmlformats.org/officeDocument/2006/relationships" id="262" r:id="R4a07c87b46574a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90dc080224665" /><Relationship Type="http://schemas.openxmlformats.org/officeDocument/2006/relationships/slide" Target="/ppt/slides/slide1.xml" Id="R22abfd8167a94189" /><Relationship Type="http://schemas.openxmlformats.org/officeDocument/2006/relationships/slide" Target="/ppt/slides/slide2.xml" Id="Rce44d3261eed44f0" /><Relationship Type="http://schemas.openxmlformats.org/officeDocument/2006/relationships/slide" Target="/ppt/slides/slide3.xml" Id="R2355764b1d554a71" /><Relationship Type="http://schemas.openxmlformats.org/officeDocument/2006/relationships/slide" Target="/ppt/slides/slide4.xml" Id="Ra3a605b101494835" /><Relationship Type="http://schemas.openxmlformats.org/officeDocument/2006/relationships/slide" Target="/ppt/slides/slide5.xml" Id="R6adbf54dfd004bdc" /><Relationship Type="http://schemas.openxmlformats.org/officeDocument/2006/relationships/slide" Target="/ppt/slides/slide6.xml" Id="Rbafce6b5723b4c38" /><Relationship Type="http://schemas.openxmlformats.org/officeDocument/2006/relationships/slide" Target="/ppt/slides/slide7.xml" Id="R4a07c87b46574a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c40b06cbe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38f4d4f184efd" /><Relationship Type="http://schemas.openxmlformats.org/officeDocument/2006/relationships/theme" Target="/ppt/slideMasters/theme/theme1.xml" Id="R57a1fda7d0ad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38f4d4f184e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cf89ee65142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b3ed662024b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65a5c3ff441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6a8be4a4241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e5af5199f47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db9390c354a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3a76fb4d249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