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3fad21bb8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9cf4a00fc47a7"/>
  </p:sldMasterIdLst>
  <p:sldIdLst>
    <p:sldId xmlns:r="http://schemas.openxmlformats.org/officeDocument/2006/relationships" id="256" r:id="Rb2be6780fbf24cfe"/>
    <p:sldId xmlns:r="http://schemas.openxmlformats.org/officeDocument/2006/relationships" id="257" r:id="R09bed1d25c744919"/>
    <p:sldId xmlns:r="http://schemas.openxmlformats.org/officeDocument/2006/relationships" id="258" r:id="Rb82807dac0774022"/>
    <p:sldId xmlns:r="http://schemas.openxmlformats.org/officeDocument/2006/relationships" id="259" r:id="R0c84b934e8b34a96"/>
    <p:sldId xmlns:r="http://schemas.openxmlformats.org/officeDocument/2006/relationships" id="260" r:id="Rf9096ab744794a22"/>
    <p:sldId xmlns:r="http://schemas.openxmlformats.org/officeDocument/2006/relationships" id="261" r:id="R6afdba5d6a8a48cf"/>
    <p:sldId xmlns:r="http://schemas.openxmlformats.org/officeDocument/2006/relationships" id="262" r:id="R3c36f0a42160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9cf4a00fc47a7" /><Relationship Type="http://schemas.openxmlformats.org/officeDocument/2006/relationships/slide" Target="/ppt/slides/slide1.xml" Id="Rb2be6780fbf24cfe" /><Relationship Type="http://schemas.openxmlformats.org/officeDocument/2006/relationships/slide" Target="/ppt/slides/slide2.xml" Id="R09bed1d25c744919" /><Relationship Type="http://schemas.openxmlformats.org/officeDocument/2006/relationships/slide" Target="/ppt/slides/slide3.xml" Id="Rb82807dac0774022" /><Relationship Type="http://schemas.openxmlformats.org/officeDocument/2006/relationships/slide" Target="/ppt/slides/slide4.xml" Id="R0c84b934e8b34a96" /><Relationship Type="http://schemas.openxmlformats.org/officeDocument/2006/relationships/slide" Target="/ppt/slides/slide5.xml" Id="Rf9096ab744794a22" /><Relationship Type="http://schemas.openxmlformats.org/officeDocument/2006/relationships/slide" Target="/ppt/slides/slide6.xml" Id="R6afdba5d6a8a48cf" /><Relationship Type="http://schemas.openxmlformats.org/officeDocument/2006/relationships/slide" Target="/ppt/slides/slide7.xml" Id="R3c36f0a42160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7c643f2ad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c2b99bd624488" /><Relationship Type="http://schemas.openxmlformats.org/officeDocument/2006/relationships/theme" Target="/ppt/slideMasters/theme/theme1.xml" Id="Rfe474c531015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c2b99bd62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760d860d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11b9f4261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9b2f896c5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453270b39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e18a6ed26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4697812f54d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5e95106fd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REVISJON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11 961 682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1 854 137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43,1 %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NYLENNA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GVE HOLDING AS  –  16,9 %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GLENN-VIKTOR EVENSEN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NILSEN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