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aa2d9a882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60d4e03b34e24"/>
  </p:sldMasterIdLst>
  <p:sldIdLst>
    <p:sldId xmlns:r="http://schemas.openxmlformats.org/officeDocument/2006/relationships" id="256" r:id="R2d3b08f4bb3d4609"/>
    <p:sldId xmlns:r="http://schemas.openxmlformats.org/officeDocument/2006/relationships" id="257" r:id="Rfc5be49b17934614"/>
    <p:sldId xmlns:r="http://schemas.openxmlformats.org/officeDocument/2006/relationships" id="258" r:id="R24fbe761ddb3458f"/>
    <p:sldId xmlns:r="http://schemas.openxmlformats.org/officeDocument/2006/relationships" id="259" r:id="R67cbb90119aa49fe"/>
    <p:sldId xmlns:r="http://schemas.openxmlformats.org/officeDocument/2006/relationships" id="260" r:id="R8b48e84d96c24131"/>
    <p:sldId xmlns:r="http://schemas.openxmlformats.org/officeDocument/2006/relationships" id="261" r:id="R173ca3b3fc78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60d4e03b34e24" /><Relationship Type="http://schemas.openxmlformats.org/officeDocument/2006/relationships/slide" Target="/ppt/slides/slide1.xml" Id="R2d3b08f4bb3d4609" /><Relationship Type="http://schemas.openxmlformats.org/officeDocument/2006/relationships/slide" Target="/ppt/slides/slide2.xml" Id="Rfc5be49b17934614" /><Relationship Type="http://schemas.openxmlformats.org/officeDocument/2006/relationships/slide" Target="/ppt/slides/slide3.xml" Id="R24fbe761ddb3458f" /><Relationship Type="http://schemas.openxmlformats.org/officeDocument/2006/relationships/slide" Target="/ppt/slides/slide4.xml" Id="R67cbb90119aa49fe" /><Relationship Type="http://schemas.openxmlformats.org/officeDocument/2006/relationships/slide" Target="/ppt/slides/slide5.xml" Id="R8b48e84d96c24131" /><Relationship Type="http://schemas.openxmlformats.org/officeDocument/2006/relationships/slide" Target="/ppt/slides/slide6.xml" Id="R173ca3b3fc78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bfff116bd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aedbe8014c19" /><Relationship Type="http://schemas.openxmlformats.org/officeDocument/2006/relationships/theme" Target="/ppt/slideMasters/theme/theme1.xml" Id="Rd0eee59a8eeb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2aedbe801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6af125e6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38316942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be025301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ea8043fa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aa0de9d54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ad9994e2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